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12" r:id="rId1"/>
  </p:sldMasterIdLst>
  <p:notesMasterIdLst>
    <p:notesMasterId r:id="rId26"/>
  </p:notesMasterIdLst>
  <p:sldIdLst>
    <p:sldId id="256" r:id="rId2"/>
    <p:sldId id="257" r:id="rId3"/>
    <p:sldId id="259" r:id="rId4"/>
    <p:sldId id="262" r:id="rId5"/>
    <p:sldId id="261" r:id="rId6"/>
    <p:sldId id="260" r:id="rId7"/>
    <p:sldId id="272" r:id="rId8"/>
    <p:sldId id="284" r:id="rId9"/>
    <p:sldId id="263" r:id="rId10"/>
    <p:sldId id="283" r:id="rId11"/>
    <p:sldId id="264" r:id="rId12"/>
    <p:sldId id="280" r:id="rId13"/>
    <p:sldId id="266" r:id="rId14"/>
    <p:sldId id="2903" r:id="rId15"/>
    <p:sldId id="2901" r:id="rId16"/>
    <p:sldId id="2892" r:id="rId17"/>
    <p:sldId id="2893" r:id="rId18"/>
    <p:sldId id="2894" r:id="rId19"/>
    <p:sldId id="2895" r:id="rId20"/>
    <p:sldId id="2897" r:id="rId21"/>
    <p:sldId id="2905" r:id="rId22"/>
    <p:sldId id="267" r:id="rId23"/>
    <p:sldId id="268" r:id="rId24"/>
    <p:sldId id="273"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B3BA"/>
    <a:srgbClr val="F966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73" autoAdjust="0"/>
    <p:restoredTop sz="94660"/>
  </p:normalViewPr>
  <p:slideViewPr>
    <p:cSldViewPr snapToGrid="0">
      <p:cViewPr varScale="1">
        <p:scale>
          <a:sx n="110" d="100"/>
          <a:sy n="110" d="100"/>
        </p:scale>
        <p:origin x="79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DF811A-7F05-489E-9003-B994CFA8DC6F}"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74E1570-A20D-451A-B9C9-BC33D19C5C71}">
      <dgm:prSet/>
      <dgm:spPr/>
      <dgm:t>
        <a:bodyPr/>
        <a:lstStyle/>
        <a:p>
          <a:r>
            <a:rPr lang="en-US" dirty="0"/>
            <a:t>The goal of this project is to investigate and determine what causes accidents and what attributes to their level of severity.</a:t>
          </a:r>
        </a:p>
      </dgm:t>
    </dgm:pt>
    <dgm:pt modelId="{32CB4929-80E2-4ED9-BA38-99A8626C4EA2}" type="parTrans" cxnId="{03E42040-BD55-41A4-82B3-D2AD733136E5}">
      <dgm:prSet/>
      <dgm:spPr/>
      <dgm:t>
        <a:bodyPr/>
        <a:lstStyle/>
        <a:p>
          <a:endParaRPr lang="en-US"/>
        </a:p>
      </dgm:t>
    </dgm:pt>
    <dgm:pt modelId="{8FFBD33E-B7C1-4E8A-98C9-A4A42345C09A}" type="sibTrans" cxnId="{03E42040-BD55-41A4-82B3-D2AD733136E5}">
      <dgm:prSet/>
      <dgm:spPr/>
      <dgm:t>
        <a:bodyPr/>
        <a:lstStyle/>
        <a:p>
          <a:endParaRPr lang="en-US"/>
        </a:p>
      </dgm:t>
    </dgm:pt>
    <dgm:pt modelId="{F82DD239-61C0-4496-B04E-66DF93D48433}">
      <dgm:prSet/>
      <dgm:spPr/>
      <dgm:t>
        <a:bodyPr/>
        <a:lstStyle/>
        <a:p>
          <a:r>
            <a:rPr lang="en-US"/>
            <a:t>Through visualizations and machine learning algorithms, areas of concern will be highlighted, and  the seriousness of accidents will be predicted as accurately as possible. </a:t>
          </a:r>
        </a:p>
      </dgm:t>
    </dgm:pt>
    <dgm:pt modelId="{B1EABE60-2BB5-487E-BECF-08764DAAE3EA}" type="parTrans" cxnId="{E4FC33A2-E47E-4EBD-A58E-A28932372E07}">
      <dgm:prSet/>
      <dgm:spPr/>
      <dgm:t>
        <a:bodyPr/>
        <a:lstStyle/>
        <a:p>
          <a:endParaRPr lang="en-US"/>
        </a:p>
      </dgm:t>
    </dgm:pt>
    <dgm:pt modelId="{1854B60B-030C-44A9-B684-A21A0BA6E453}" type="sibTrans" cxnId="{E4FC33A2-E47E-4EBD-A58E-A28932372E07}">
      <dgm:prSet/>
      <dgm:spPr/>
      <dgm:t>
        <a:bodyPr/>
        <a:lstStyle/>
        <a:p>
          <a:endParaRPr lang="en-US"/>
        </a:p>
      </dgm:t>
    </dgm:pt>
    <dgm:pt modelId="{74F1DD30-F256-47FA-A076-8D2885584D31}" type="pres">
      <dgm:prSet presAssocID="{D7DF811A-7F05-489E-9003-B994CFA8DC6F}" presName="vert0" presStyleCnt="0">
        <dgm:presLayoutVars>
          <dgm:dir/>
          <dgm:animOne val="branch"/>
          <dgm:animLvl val="lvl"/>
        </dgm:presLayoutVars>
      </dgm:prSet>
      <dgm:spPr/>
    </dgm:pt>
    <dgm:pt modelId="{7B0D54FD-3BFA-4D98-AC15-131195B91CC7}" type="pres">
      <dgm:prSet presAssocID="{F74E1570-A20D-451A-B9C9-BC33D19C5C71}" presName="thickLine" presStyleLbl="alignNode1" presStyleIdx="0" presStyleCnt="2"/>
      <dgm:spPr/>
    </dgm:pt>
    <dgm:pt modelId="{79AE0D4F-D1C4-44BF-BE20-5F716D1733CB}" type="pres">
      <dgm:prSet presAssocID="{F74E1570-A20D-451A-B9C9-BC33D19C5C71}" presName="horz1" presStyleCnt="0"/>
      <dgm:spPr/>
    </dgm:pt>
    <dgm:pt modelId="{29E7D58A-805E-43F0-B7AC-AE18E8E81210}" type="pres">
      <dgm:prSet presAssocID="{F74E1570-A20D-451A-B9C9-BC33D19C5C71}" presName="tx1" presStyleLbl="revTx" presStyleIdx="0" presStyleCnt="2"/>
      <dgm:spPr/>
    </dgm:pt>
    <dgm:pt modelId="{4C98C205-F46E-4E34-AA2C-50C1CAA52BB9}" type="pres">
      <dgm:prSet presAssocID="{F74E1570-A20D-451A-B9C9-BC33D19C5C71}" presName="vert1" presStyleCnt="0"/>
      <dgm:spPr/>
    </dgm:pt>
    <dgm:pt modelId="{D299A275-CFE2-45E4-B0A0-88A841164877}" type="pres">
      <dgm:prSet presAssocID="{F82DD239-61C0-4496-B04E-66DF93D48433}" presName="thickLine" presStyleLbl="alignNode1" presStyleIdx="1" presStyleCnt="2"/>
      <dgm:spPr/>
    </dgm:pt>
    <dgm:pt modelId="{3BD1316B-EBB6-4A33-BF32-82B4F0A0CC8F}" type="pres">
      <dgm:prSet presAssocID="{F82DD239-61C0-4496-B04E-66DF93D48433}" presName="horz1" presStyleCnt="0"/>
      <dgm:spPr/>
    </dgm:pt>
    <dgm:pt modelId="{710289C6-3EF1-428C-A38B-B17816C2B0F1}" type="pres">
      <dgm:prSet presAssocID="{F82DD239-61C0-4496-B04E-66DF93D48433}" presName="tx1" presStyleLbl="revTx" presStyleIdx="1" presStyleCnt="2"/>
      <dgm:spPr/>
    </dgm:pt>
    <dgm:pt modelId="{D61DB148-F288-496E-A9B0-C9DF9ADAD16D}" type="pres">
      <dgm:prSet presAssocID="{F82DD239-61C0-4496-B04E-66DF93D48433}" presName="vert1" presStyleCnt="0"/>
      <dgm:spPr/>
    </dgm:pt>
  </dgm:ptLst>
  <dgm:cxnLst>
    <dgm:cxn modelId="{1BB2FD35-B7EF-4F5D-AD73-D6C2E2E07BD5}" type="presOf" srcId="{F74E1570-A20D-451A-B9C9-BC33D19C5C71}" destId="{29E7D58A-805E-43F0-B7AC-AE18E8E81210}" srcOrd="0" destOrd="0" presId="urn:microsoft.com/office/officeart/2008/layout/LinedList"/>
    <dgm:cxn modelId="{03E42040-BD55-41A4-82B3-D2AD733136E5}" srcId="{D7DF811A-7F05-489E-9003-B994CFA8DC6F}" destId="{F74E1570-A20D-451A-B9C9-BC33D19C5C71}" srcOrd="0" destOrd="0" parTransId="{32CB4929-80E2-4ED9-BA38-99A8626C4EA2}" sibTransId="{8FFBD33E-B7C1-4E8A-98C9-A4A42345C09A}"/>
    <dgm:cxn modelId="{68875F66-554E-48D0-A639-12BC419F8A91}" type="presOf" srcId="{F82DD239-61C0-4496-B04E-66DF93D48433}" destId="{710289C6-3EF1-428C-A38B-B17816C2B0F1}" srcOrd="0" destOrd="0" presId="urn:microsoft.com/office/officeart/2008/layout/LinedList"/>
    <dgm:cxn modelId="{72A48A47-CDA6-4BEC-AD0B-8F014BDEA19A}" type="presOf" srcId="{D7DF811A-7F05-489E-9003-B994CFA8DC6F}" destId="{74F1DD30-F256-47FA-A076-8D2885584D31}" srcOrd="0" destOrd="0" presId="urn:microsoft.com/office/officeart/2008/layout/LinedList"/>
    <dgm:cxn modelId="{E4FC33A2-E47E-4EBD-A58E-A28932372E07}" srcId="{D7DF811A-7F05-489E-9003-B994CFA8DC6F}" destId="{F82DD239-61C0-4496-B04E-66DF93D48433}" srcOrd="1" destOrd="0" parTransId="{B1EABE60-2BB5-487E-BECF-08764DAAE3EA}" sibTransId="{1854B60B-030C-44A9-B684-A21A0BA6E453}"/>
    <dgm:cxn modelId="{0B7230B1-77F2-4FB8-A730-2FA5C550020D}" type="presParOf" srcId="{74F1DD30-F256-47FA-A076-8D2885584D31}" destId="{7B0D54FD-3BFA-4D98-AC15-131195B91CC7}" srcOrd="0" destOrd="0" presId="urn:microsoft.com/office/officeart/2008/layout/LinedList"/>
    <dgm:cxn modelId="{ECFD7637-5A10-4465-86D8-F55B3CAEE1D5}" type="presParOf" srcId="{74F1DD30-F256-47FA-A076-8D2885584D31}" destId="{79AE0D4F-D1C4-44BF-BE20-5F716D1733CB}" srcOrd="1" destOrd="0" presId="urn:microsoft.com/office/officeart/2008/layout/LinedList"/>
    <dgm:cxn modelId="{6CB4CBC8-7A0D-4013-B501-CEC38D62AC89}" type="presParOf" srcId="{79AE0D4F-D1C4-44BF-BE20-5F716D1733CB}" destId="{29E7D58A-805E-43F0-B7AC-AE18E8E81210}" srcOrd="0" destOrd="0" presId="urn:microsoft.com/office/officeart/2008/layout/LinedList"/>
    <dgm:cxn modelId="{0D464D32-BDE3-4673-B714-A46B36FE89B0}" type="presParOf" srcId="{79AE0D4F-D1C4-44BF-BE20-5F716D1733CB}" destId="{4C98C205-F46E-4E34-AA2C-50C1CAA52BB9}" srcOrd="1" destOrd="0" presId="urn:microsoft.com/office/officeart/2008/layout/LinedList"/>
    <dgm:cxn modelId="{87FAEA97-2142-4460-92B6-E4EF38177826}" type="presParOf" srcId="{74F1DD30-F256-47FA-A076-8D2885584D31}" destId="{D299A275-CFE2-45E4-B0A0-88A841164877}" srcOrd="2" destOrd="0" presId="urn:microsoft.com/office/officeart/2008/layout/LinedList"/>
    <dgm:cxn modelId="{2A37C00A-40A3-4726-AF8A-4CC7074AE7AB}" type="presParOf" srcId="{74F1DD30-F256-47FA-A076-8D2885584D31}" destId="{3BD1316B-EBB6-4A33-BF32-82B4F0A0CC8F}" srcOrd="3" destOrd="0" presId="urn:microsoft.com/office/officeart/2008/layout/LinedList"/>
    <dgm:cxn modelId="{8166DCF3-B76B-4CC7-B7B6-3119A4B13C57}" type="presParOf" srcId="{3BD1316B-EBB6-4A33-BF32-82B4F0A0CC8F}" destId="{710289C6-3EF1-428C-A38B-B17816C2B0F1}" srcOrd="0" destOrd="0" presId="urn:microsoft.com/office/officeart/2008/layout/LinedList"/>
    <dgm:cxn modelId="{B21AF48E-FEC4-405B-9E72-F8A6ED83EBCF}" type="presParOf" srcId="{3BD1316B-EBB6-4A33-BF32-82B4F0A0CC8F}" destId="{D61DB148-F288-496E-A9B0-C9DF9ADAD16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80BD2D-8F05-4FC6-8464-73A8F778674D}" type="doc">
      <dgm:prSet loTypeId="urn:microsoft.com/office/officeart/2005/8/layout/default" loCatId="list" qsTypeId="urn:microsoft.com/office/officeart/2005/8/quickstyle/simple1" qsCatId="simple" csTypeId="urn:microsoft.com/office/officeart/2005/8/colors/accent4_2" csCatId="accent4"/>
      <dgm:spPr/>
      <dgm:t>
        <a:bodyPr/>
        <a:lstStyle/>
        <a:p>
          <a:endParaRPr lang="en-US"/>
        </a:p>
      </dgm:t>
    </dgm:pt>
    <dgm:pt modelId="{444F1D85-9108-4DA5-BA3C-EDEAFD21675B}">
      <dgm:prSet/>
      <dgm:spPr/>
      <dgm:t>
        <a:bodyPr/>
        <a:lstStyle/>
        <a:p>
          <a:r>
            <a:rPr lang="en-US"/>
            <a:t>When do/did the most accidents happen?</a:t>
          </a:r>
        </a:p>
      </dgm:t>
    </dgm:pt>
    <dgm:pt modelId="{F1A00E0D-6C7B-42CC-87D9-A51E4DC73400}" type="parTrans" cxnId="{79488604-0C7C-400A-AC3E-AA6683ED708F}">
      <dgm:prSet/>
      <dgm:spPr/>
      <dgm:t>
        <a:bodyPr/>
        <a:lstStyle/>
        <a:p>
          <a:endParaRPr lang="en-US"/>
        </a:p>
      </dgm:t>
    </dgm:pt>
    <dgm:pt modelId="{B658901F-4BB1-4ACF-84CE-61E4D6DF8F2B}" type="sibTrans" cxnId="{79488604-0C7C-400A-AC3E-AA6683ED708F}">
      <dgm:prSet/>
      <dgm:spPr/>
      <dgm:t>
        <a:bodyPr/>
        <a:lstStyle/>
        <a:p>
          <a:endParaRPr lang="en-US"/>
        </a:p>
      </dgm:t>
    </dgm:pt>
    <dgm:pt modelId="{361F769A-D962-474C-9101-1E000BB30317}">
      <dgm:prSet/>
      <dgm:spPr/>
      <dgm:t>
        <a:bodyPr/>
        <a:lstStyle/>
        <a:p>
          <a:r>
            <a:rPr lang="en-US"/>
            <a:t>How do the available factors contribute to accident seriousness?</a:t>
          </a:r>
        </a:p>
      </dgm:t>
    </dgm:pt>
    <dgm:pt modelId="{8D15019A-4A71-4ECF-BD55-8E83AF2DADDD}" type="parTrans" cxnId="{7F3ED221-D698-4E74-85CE-5AF30A4BD826}">
      <dgm:prSet/>
      <dgm:spPr/>
      <dgm:t>
        <a:bodyPr/>
        <a:lstStyle/>
        <a:p>
          <a:endParaRPr lang="en-US"/>
        </a:p>
      </dgm:t>
    </dgm:pt>
    <dgm:pt modelId="{AE21602D-18AC-4CFE-AE66-5372D8E35C81}" type="sibTrans" cxnId="{7F3ED221-D698-4E74-85CE-5AF30A4BD826}">
      <dgm:prSet/>
      <dgm:spPr/>
      <dgm:t>
        <a:bodyPr/>
        <a:lstStyle/>
        <a:p>
          <a:endParaRPr lang="en-US"/>
        </a:p>
      </dgm:t>
    </dgm:pt>
    <dgm:pt modelId="{DFCD75AB-2A8C-4BCC-882E-8826F19A575E}">
      <dgm:prSet/>
      <dgm:spPr/>
      <dgm:t>
        <a:bodyPr/>
        <a:lstStyle/>
        <a:p>
          <a:r>
            <a:rPr lang="en-US"/>
            <a:t>Can we create a machine learning algorithm that correctly predicts the severity of accidents?</a:t>
          </a:r>
        </a:p>
      </dgm:t>
    </dgm:pt>
    <dgm:pt modelId="{0933A1E7-BEBE-4602-91F6-691EA5D28F67}" type="parTrans" cxnId="{D831D088-34D9-43F4-A8B4-058D37604B5A}">
      <dgm:prSet/>
      <dgm:spPr/>
      <dgm:t>
        <a:bodyPr/>
        <a:lstStyle/>
        <a:p>
          <a:endParaRPr lang="en-US"/>
        </a:p>
      </dgm:t>
    </dgm:pt>
    <dgm:pt modelId="{81B587F4-05CA-4687-A4F1-BBA29314863F}" type="sibTrans" cxnId="{D831D088-34D9-43F4-A8B4-058D37604B5A}">
      <dgm:prSet/>
      <dgm:spPr/>
      <dgm:t>
        <a:bodyPr/>
        <a:lstStyle/>
        <a:p>
          <a:endParaRPr lang="en-US"/>
        </a:p>
      </dgm:t>
    </dgm:pt>
    <dgm:pt modelId="{0FD19B8B-779E-426D-A8F5-E5466016A32B}">
      <dgm:prSet/>
      <dgm:spPr/>
      <dgm:t>
        <a:bodyPr/>
        <a:lstStyle/>
        <a:p>
          <a:r>
            <a:rPr lang="en-US"/>
            <a:t>Can we forecast the number of accidents in upcoming years based on the information available?</a:t>
          </a:r>
        </a:p>
      </dgm:t>
    </dgm:pt>
    <dgm:pt modelId="{0164F4B9-723C-460E-A7C0-02A2D2386DDA}" type="parTrans" cxnId="{13EF3694-EC45-4449-ADDA-9D2EEC68471E}">
      <dgm:prSet/>
      <dgm:spPr/>
      <dgm:t>
        <a:bodyPr/>
        <a:lstStyle/>
        <a:p>
          <a:endParaRPr lang="en-US"/>
        </a:p>
      </dgm:t>
    </dgm:pt>
    <dgm:pt modelId="{F8412DEF-9DC5-422B-BC91-F9C11CC1E6B2}" type="sibTrans" cxnId="{13EF3694-EC45-4449-ADDA-9D2EEC68471E}">
      <dgm:prSet/>
      <dgm:spPr/>
      <dgm:t>
        <a:bodyPr/>
        <a:lstStyle/>
        <a:p>
          <a:endParaRPr lang="en-US"/>
        </a:p>
      </dgm:t>
    </dgm:pt>
    <dgm:pt modelId="{37B10296-79CB-401F-A397-E859A511288C}">
      <dgm:prSet/>
      <dgm:spPr/>
      <dgm:t>
        <a:bodyPr/>
        <a:lstStyle/>
        <a:p>
          <a:r>
            <a:rPr lang="en-US"/>
            <a:t>What are the limitations of the current data?</a:t>
          </a:r>
        </a:p>
      </dgm:t>
    </dgm:pt>
    <dgm:pt modelId="{C042B0C7-2DE1-4946-A0CB-FF2ECBBE7422}" type="parTrans" cxnId="{D3120D12-137B-45F2-AF5A-00AA350C08EC}">
      <dgm:prSet/>
      <dgm:spPr/>
      <dgm:t>
        <a:bodyPr/>
        <a:lstStyle/>
        <a:p>
          <a:endParaRPr lang="en-US"/>
        </a:p>
      </dgm:t>
    </dgm:pt>
    <dgm:pt modelId="{645A92D1-4900-41EF-85D8-209172636D8E}" type="sibTrans" cxnId="{D3120D12-137B-45F2-AF5A-00AA350C08EC}">
      <dgm:prSet/>
      <dgm:spPr/>
      <dgm:t>
        <a:bodyPr/>
        <a:lstStyle/>
        <a:p>
          <a:endParaRPr lang="en-US"/>
        </a:p>
      </dgm:t>
    </dgm:pt>
    <dgm:pt modelId="{57FAD504-C198-4ABE-A0A3-7E05F371BD30}">
      <dgm:prSet/>
      <dgm:spPr/>
      <dgm:t>
        <a:bodyPr/>
        <a:lstStyle/>
        <a:p>
          <a:r>
            <a:rPr lang="en-US"/>
            <a:t>What things would help this research to be more accurate?</a:t>
          </a:r>
        </a:p>
      </dgm:t>
    </dgm:pt>
    <dgm:pt modelId="{8972EE1D-FA7E-4F3F-B60A-8A304A3DC18E}" type="parTrans" cxnId="{131F6A98-5D0B-4086-B696-83E11FCE5BDF}">
      <dgm:prSet/>
      <dgm:spPr/>
      <dgm:t>
        <a:bodyPr/>
        <a:lstStyle/>
        <a:p>
          <a:endParaRPr lang="en-US"/>
        </a:p>
      </dgm:t>
    </dgm:pt>
    <dgm:pt modelId="{95AD8A58-AB28-4723-9DB8-BE515594DAAD}" type="sibTrans" cxnId="{131F6A98-5D0B-4086-B696-83E11FCE5BDF}">
      <dgm:prSet/>
      <dgm:spPr/>
      <dgm:t>
        <a:bodyPr/>
        <a:lstStyle/>
        <a:p>
          <a:endParaRPr lang="en-US"/>
        </a:p>
      </dgm:t>
    </dgm:pt>
    <dgm:pt modelId="{EFC877EC-E548-49FC-ABE0-A3BA284E9BB1}" type="pres">
      <dgm:prSet presAssocID="{0880BD2D-8F05-4FC6-8464-73A8F778674D}" presName="diagram" presStyleCnt="0">
        <dgm:presLayoutVars>
          <dgm:dir/>
          <dgm:resizeHandles val="exact"/>
        </dgm:presLayoutVars>
      </dgm:prSet>
      <dgm:spPr/>
    </dgm:pt>
    <dgm:pt modelId="{F3A05190-6CB6-4991-B3C8-5F9DB1DF727E}" type="pres">
      <dgm:prSet presAssocID="{444F1D85-9108-4DA5-BA3C-EDEAFD21675B}" presName="node" presStyleLbl="node1" presStyleIdx="0" presStyleCnt="6">
        <dgm:presLayoutVars>
          <dgm:bulletEnabled val="1"/>
        </dgm:presLayoutVars>
      </dgm:prSet>
      <dgm:spPr/>
    </dgm:pt>
    <dgm:pt modelId="{351E8718-8796-4799-A7F7-92A6235FE67C}" type="pres">
      <dgm:prSet presAssocID="{B658901F-4BB1-4ACF-84CE-61E4D6DF8F2B}" presName="sibTrans" presStyleCnt="0"/>
      <dgm:spPr/>
    </dgm:pt>
    <dgm:pt modelId="{78837D9F-3C3B-4FC7-B161-E056662AD4C3}" type="pres">
      <dgm:prSet presAssocID="{361F769A-D962-474C-9101-1E000BB30317}" presName="node" presStyleLbl="node1" presStyleIdx="1" presStyleCnt="6">
        <dgm:presLayoutVars>
          <dgm:bulletEnabled val="1"/>
        </dgm:presLayoutVars>
      </dgm:prSet>
      <dgm:spPr/>
    </dgm:pt>
    <dgm:pt modelId="{E34C3A50-8040-49FE-848A-13BDA1CDB324}" type="pres">
      <dgm:prSet presAssocID="{AE21602D-18AC-4CFE-AE66-5372D8E35C81}" presName="sibTrans" presStyleCnt="0"/>
      <dgm:spPr/>
    </dgm:pt>
    <dgm:pt modelId="{71D95371-A739-4132-9867-9F00375E241C}" type="pres">
      <dgm:prSet presAssocID="{DFCD75AB-2A8C-4BCC-882E-8826F19A575E}" presName="node" presStyleLbl="node1" presStyleIdx="2" presStyleCnt="6">
        <dgm:presLayoutVars>
          <dgm:bulletEnabled val="1"/>
        </dgm:presLayoutVars>
      </dgm:prSet>
      <dgm:spPr/>
    </dgm:pt>
    <dgm:pt modelId="{EBF4CBED-1D2E-43D1-84EA-752198D332B5}" type="pres">
      <dgm:prSet presAssocID="{81B587F4-05CA-4687-A4F1-BBA29314863F}" presName="sibTrans" presStyleCnt="0"/>
      <dgm:spPr/>
    </dgm:pt>
    <dgm:pt modelId="{02C28C24-65BC-4180-BB50-07FA41BDB56A}" type="pres">
      <dgm:prSet presAssocID="{0FD19B8B-779E-426D-A8F5-E5466016A32B}" presName="node" presStyleLbl="node1" presStyleIdx="3" presStyleCnt="6">
        <dgm:presLayoutVars>
          <dgm:bulletEnabled val="1"/>
        </dgm:presLayoutVars>
      </dgm:prSet>
      <dgm:spPr/>
    </dgm:pt>
    <dgm:pt modelId="{6DBE0C07-6E0B-4C30-80AF-EFEAF728DE71}" type="pres">
      <dgm:prSet presAssocID="{F8412DEF-9DC5-422B-BC91-F9C11CC1E6B2}" presName="sibTrans" presStyleCnt="0"/>
      <dgm:spPr/>
    </dgm:pt>
    <dgm:pt modelId="{CBF62807-F6E0-4A10-A27F-F6FC940E7872}" type="pres">
      <dgm:prSet presAssocID="{37B10296-79CB-401F-A397-E859A511288C}" presName="node" presStyleLbl="node1" presStyleIdx="4" presStyleCnt="6">
        <dgm:presLayoutVars>
          <dgm:bulletEnabled val="1"/>
        </dgm:presLayoutVars>
      </dgm:prSet>
      <dgm:spPr/>
    </dgm:pt>
    <dgm:pt modelId="{7A65DDC6-87D5-42A4-ABAF-728B05BEE334}" type="pres">
      <dgm:prSet presAssocID="{645A92D1-4900-41EF-85D8-209172636D8E}" presName="sibTrans" presStyleCnt="0"/>
      <dgm:spPr/>
    </dgm:pt>
    <dgm:pt modelId="{53141C08-069C-40E0-A298-E7C109CAB959}" type="pres">
      <dgm:prSet presAssocID="{57FAD504-C198-4ABE-A0A3-7E05F371BD30}" presName="node" presStyleLbl="node1" presStyleIdx="5" presStyleCnt="6">
        <dgm:presLayoutVars>
          <dgm:bulletEnabled val="1"/>
        </dgm:presLayoutVars>
      </dgm:prSet>
      <dgm:spPr/>
    </dgm:pt>
  </dgm:ptLst>
  <dgm:cxnLst>
    <dgm:cxn modelId="{79488604-0C7C-400A-AC3E-AA6683ED708F}" srcId="{0880BD2D-8F05-4FC6-8464-73A8F778674D}" destId="{444F1D85-9108-4DA5-BA3C-EDEAFD21675B}" srcOrd="0" destOrd="0" parTransId="{F1A00E0D-6C7B-42CC-87D9-A51E4DC73400}" sibTransId="{B658901F-4BB1-4ACF-84CE-61E4D6DF8F2B}"/>
    <dgm:cxn modelId="{D3120D12-137B-45F2-AF5A-00AA350C08EC}" srcId="{0880BD2D-8F05-4FC6-8464-73A8F778674D}" destId="{37B10296-79CB-401F-A397-E859A511288C}" srcOrd="4" destOrd="0" parTransId="{C042B0C7-2DE1-4946-A0CB-FF2ECBBE7422}" sibTransId="{645A92D1-4900-41EF-85D8-209172636D8E}"/>
    <dgm:cxn modelId="{7F3ED221-D698-4E74-85CE-5AF30A4BD826}" srcId="{0880BD2D-8F05-4FC6-8464-73A8F778674D}" destId="{361F769A-D962-474C-9101-1E000BB30317}" srcOrd="1" destOrd="0" parTransId="{8D15019A-4A71-4ECF-BD55-8E83AF2DADDD}" sibTransId="{AE21602D-18AC-4CFE-AE66-5372D8E35C81}"/>
    <dgm:cxn modelId="{C42A8327-D793-4C48-B9E7-E9B3F7CAB402}" type="presOf" srcId="{361F769A-D962-474C-9101-1E000BB30317}" destId="{78837D9F-3C3B-4FC7-B161-E056662AD4C3}" srcOrd="0" destOrd="0" presId="urn:microsoft.com/office/officeart/2005/8/layout/default"/>
    <dgm:cxn modelId="{B25D3043-E39E-4FDB-ABD3-9C3C05692C02}" type="presOf" srcId="{57FAD504-C198-4ABE-A0A3-7E05F371BD30}" destId="{53141C08-069C-40E0-A298-E7C109CAB959}" srcOrd="0" destOrd="0" presId="urn:microsoft.com/office/officeart/2005/8/layout/default"/>
    <dgm:cxn modelId="{64353982-6167-4A45-A97C-5D085AC6029E}" type="presOf" srcId="{37B10296-79CB-401F-A397-E859A511288C}" destId="{CBF62807-F6E0-4A10-A27F-F6FC940E7872}" srcOrd="0" destOrd="0" presId="urn:microsoft.com/office/officeart/2005/8/layout/default"/>
    <dgm:cxn modelId="{D831D088-34D9-43F4-A8B4-058D37604B5A}" srcId="{0880BD2D-8F05-4FC6-8464-73A8F778674D}" destId="{DFCD75AB-2A8C-4BCC-882E-8826F19A575E}" srcOrd="2" destOrd="0" parTransId="{0933A1E7-BEBE-4602-91F6-691EA5D28F67}" sibTransId="{81B587F4-05CA-4687-A4F1-BBA29314863F}"/>
    <dgm:cxn modelId="{13EF3694-EC45-4449-ADDA-9D2EEC68471E}" srcId="{0880BD2D-8F05-4FC6-8464-73A8F778674D}" destId="{0FD19B8B-779E-426D-A8F5-E5466016A32B}" srcOrd="3" destOrd="0" parTransId="{0164F4B9-723C-460E-A7C0-02A2D2386DDA}" sibTransId="{F8412DEF-9DC5-422B-BC91-F9C11CC1E6B2}"/>
    <dgm:cxn modelId="{131F6A98-5D0B-4086-B696-83E11FCE5BDF}" srcId="{0880BD2D-8F05-4FC6-8464-73A8F778674D}" destId="{57FAD504-C198-4ABE-A0A3-7E05F371BD30}" srcOrd="5" destOrd="0" parTransId="{8972EE1D-FA7E-4F3F-B60A-8A304A3DC18E}" sibTransId="{95AD8A58-AB28-4723-9DB8-BE515594DAAD}"/>
    <dgm:cxn modelId="{3D3CC5BB-B08F-4615-9BDB-3857F7586601}" type="presOf" srcId="{0880BD2D-8F05-4FC6-8464-73A8F778674D}" destId="{EFC877EC-E548-49FC-ABE0-A3BA284E9BB1}" srcOrd="0" destOrd="0" presId="urn:microsoft.com/office/officeart/2005/8/layout/default"/>
    <dgm:cxn modelId="{74BC16C3-273C-425F-8DA8-0FD8892DD7B6}" type="presOf" srcId="{444F1D85-9108-4DA5-BA3C-EDEAFD21675B}" destId="{F3A05190-6CB6-4991-B3C8-5F9DB1DF727E}" srcOrd="0" destOrd="0" presId="urn:microsoft.com/office/officeart/2005/8/layout/default"/>
    <dgm:cxn modelId="{E03EA5CE-2F44-41EC-ABD5-4373B439CF13}" type="presOf" srcId="{DFCD75AB-2A8C-4BCC-882E-8826F19A575E}" destId="{71D95371-A739-4132-9867-9F00375E241C}" srcOrd="0" destOrd="0" presId="urn:microsoft.com/office/officeart/2005/8/layout/default"/>
    <dgm:cxn modelId="{30CAF2FE-4AB3-459C-8D54-C6D045D57AF2}" type="presOf" srcId="{0FD19B8B-779E-426D-A8F5-E5466016A32B}" destId="{02C28C24-65BC-4180-BB50-07FA41BDB56A}" srcOrd="0" destOrd="0" presId="urn:microsoft.com/office/officeart/2005/8/layout/default"/>
    <dgm:cxn modelId="{38DE7998-08F1-49F6-8DFF-50DC0F6A9DDB}" type="presParOf" srcId="{EFC877EC-E548-49FC-ABE0-A3BA284E9BB1}" destId="{F3A05190-6CB6-4991-B3C8-5F9DB1DF727E}" srcOrd="0" destOrd="0" presId="urn:microsoft.com/office/officeart/2005/8/layout/default"/>
    <dgm:cxn modelId="{6DEAAFA0-10A1-49B5-AA5A-1B236E5E8063}" type="presParOf" srcId="{EFC877EC-E548-49FC-ABE0-A3BA284E9BB1}" destId="{351E8718-8796-4799-A7F7-92A6235FE67C}" srcOrd="1" destOrd="0" presId="urn:microsoft.com/office/officeart/2005/8/layout/default"/>
    <dgm:cxn modelId="{F88FA591-3D99-4383-BB18-B66ACE2B3C5C}" type="presParOf" srcId="{EFC877EC-E548-49FC-ABE0-A3BA284E9BB1}" destId="{78837D9F-3C3B-4FC7-B161-E056662AD4C3}" srcOrd="2" destOrd="0" presId="urn:microsoft.com/office/officeart/2005/8/layout/default"/>
    <dgm:cxn modelId="{68BDDF22-9573-4441-8049-C783A7470D5B}" type="presParOf" srcId="{EFC877EC-E548-49FC-ABE0-A3BA284E9BB1}" destId="{E34C3A50-8040-49FE-848A-13BDA1CDB324}" srcOrd="3" destOrd="0" presId="urn:microsoft.com/office/officeart/2005/8/layout/default"/>
    <dgm:cxn modelId="{F872C3C4-3DB5-4E27-81CE-6C4A4A9D6FE6}" type="presParOf" srcId="{EFC877EC-E548-49FC-ABE0-A3BA284E9BB1}" destId="{71D95371-A739-4132-9867-9F00375E241C}" srcOrd="4" destOrd="0" presId="urn:microsoft.com/office/officeart/2005/8/layout/default"/>
    <dgm:cxn modelId="{903E3785-32CF-4DD6-A7CD-56F6B56CC834}" type="presParOf" srcId="{EFC877EC-E548-49FC-ABE0-A3BA284E9BB1}" destId="{EBF4CBED-1D2E-43D1-84EA-752198D332B5}" srcOrd="5" destOrd="0" presId="urn:microsoft.com/office/officeart/2005/8/layout/default"/>
    <dgm:cxn modelId="{8C87F377-AF71-47B3-92CD-B45D38C71DF7}" type="presParOf" srcId="{EFC877EC-E548-49FC-ABE0-A3BA284E9BB1}" destId="{02C28C24-65BC-4180-BB50-07FA41BDB56A}" srcOrd="6" destOrd="0" presId="urn:microsoft.com/office/officeart/2005/8/layout/default"/>
    <dgm:cxn modelId="{12159117-8B15-41D8-A8C6-33C13160D4C3}" type="presParOf" srcId="{EFC877EC-E548-49FC-ABE0-A3BA284E9BB1}" destId="{6DBE0C07-6E0B-4C30-80AF-EFEAF728DE71}" srcOrd="7" destOrd="0" presId="urn:microsoft.com/office/officeart/2005/8/layout/default"/>
    <dgm:cxn modelId="{54962F64-BEFE-4C93-AF06-D120279B8906}" type="presParOf" srcId="{EFC877EC-E548-49FC-ABE0-A3BA284E9BB1}" destId="{CBF62807-F6E0-4A10-A27F-F6FC940E7872}" srcOrd="8" destOrd="0" presId="urn:microsoft.com/office/officeart/2005/8/layout/default"/>
    <dgm:cxn modelId="{24C6D437-0000-4556-A16E-3E7CD999E00C}" type="presParOf" srcId="{EFC877EC-E548-49FC-ABE0-A3BA284E9BB1}" destId="{7A65DDC6-87D5-42A4-ABAF-728B05BEE334}" srcOrd="9" destOrd="0" presId="urn:microsoft.com/office/officeart/2005/8/layout/default"/>
    <dgm:cxn modelId="{3BC36347-65C1-4195-B339-FF28C6E4D422}" type="presParOf" srcId="{EFC877EC-E548-49FC-ABE0-A3BA284E9BB1}" destId="{53141C08-069C-40E0-A298-E7C109CAB959}"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B4A006-4C2A-480A-8CE3-4577E484865D}" type="doc">
      <dgm:prSet loTypeId="urn:microsoft.com/office/officeart/2005/8/layout/default" loCatId="list" qsTypeId="urn:microsoft.com/office/officeart/2005/8/quickstyle/simple2" qsCatId="simple" csTypeId="urn:microsoft.com/office/officeart/2005/8/colors/accent1_1" csCatId="accent1" phldr="1"/>
      <dgm:spPr/>
      <dgm:t>
        <a:bodyPr/>
        <a:lstStyle/>
        <a:p>
          <a:endParaRPr lang="en-CA"/>
        </a:p>
      </dgm:t>
    </dgm:pt>
    <dgm:pt modelId="{D42A931D-F683-433C-8355-16137CCB7002}">
      <dgm:prSet phldrT="[Text]"/>
      <dgm:spPr/>
      <dgm:t>
        <a:bodyPr/>
        <a:lstStyle/>
        <a:p>
          <a:r>
            <a:rPr lang="en-CA" dirty="0"/>
            <a:t>Accident Number</a:t>
          </a:r>
        </a:p>
      </dgm:t>
    </dgm:pt>
    <dgm:pt modelId="{AE51CB83-B8B0-4410-91B6-D72074CE2D98}" type="parTrans" cxnId="{ED607BF1-89CE-42DE-91CF-78131FA61225}">
      <dgm:prSet/>
      <dgm:spPr/>
      <dgm:t>
        <a:bodyPr/>
        <a:lstStyle/>
        <a:p>
          <a:endParaRPr lang="en-CA"/>
        </a:p>
      </dgm:t>
    </dgm:pt>
    <dgm:pt modelId="{D59E9F43-F9D8-45BE-9417-A52E2CFB1E50}" type="sibTrans" cxnId="{ED607BF1-89CE-42DE-91CF-78131FA61225}">
      <dgm:prSet/>
      <dgm:spPr/>
      <dgm:t>
        <a:bodyPr/>
        <a:lstStyle/>
        <a:p>
          <a:endParaRPr lang="en-CA"/>
        </a:p>
      </dgm:t>
    </dgm:pt>
    <dgm:pt modelId="{A8D31BE5-24C9-4111-9F28-E9E51CBCC484}">
      <dgm:prSet phldrT="[Text]"/>
      <dgm:spPr/>
      <dgm:t>
        <a:bodyPr/>
        <a:lstStyle/>
        <a:p>
          <a:r>
            <a:rPr lang="en-CA" dirty="0"/>
            <a:t>Road Class</a:t>
          </a:r>
        </a:p>
      </dgm:t>
    </dgm:pt>
    <dgm:pt modelId="{5352D5E8-E18F-42EE-B7F1-30FB5053A103}" type="parTrans" cxnId="{9BB27249-1C97-4DA7-B8E9-F3F5817396A6}">
      <dgm:prSet/>
      <dgm:spPr/>
      <dgm:t>
        <a:bodyPr/>
        <a:lstStyle/>
        <a:p>
          <a:endParaRPr lang="en-CA"/>
        </a:p>
      </dgm:t>
    </dgm:pt>
    <dgm:pt modelId="{DF5CC70E-C573-4E8D-A2AA-0992F1E0648D}" type="sibTrans" cxnId="{9BB27249-1C97-4DA7-B8E9-F3F5817396A6}">
      <dgm:prSet/>
      <dgm:spPr/>
      <dgm:t>
        <a:bodyPr/>
        <a:lstStyle/>
        <a:p>
          <a:endParaRPr lang="en-CA"/>
        </a:p>
      </dgm:t>
    </dgm:pt>
    <dgm:pt modelId="{831FE1B4-DF33-420A-A5F2-2EA9E8E40952}">
      <dgm:prSet phldrT="[Text]"/>
      <dgm:spPr/>
      <dgm:t>
        <a:bodyPr/>
        <a:lstStyle/>
        <a:p>
          <a:r>
            <a:rPr lang="en-CA" dirty="0"/>
            <a:t>Collector</a:t>
          </a:r>
        </a:p>
      </dgm:t>
    </dgm:pt>
    <dgm:pt modelId="{6917DEE1-53FE-40C8-B11A-5621122C96FE}" type="parTrans" cxnId="{CC6B4FBC-F1D0-46A3-B556-1D575143ECA2}">
      <dgm:prSet/>
      <dgm:spPr/>
      <dgm:t>
        <a:bodyPr/>
        <a:lstStyle/>
        <a:p>
          <a:endParaRPr lang="en-CA"/>
        </a:p>
      </dgm:t>
    </dgm:pt>
    <dgm:pt modelId="{E68ACFD5-CB82-4C83-BC31-4E8923BF62C1}" type="sibTrans" cxnId="{CC6B4FBC-F1D0-46A3-B556-1D575143ECA2}">
      <dgm:prSet/>
      <dgm:spPr/>
      <dgm:t>
        <a:bodyPr/>
        <a:lstStyle/>
        <a:p>
          <a:endParaRPr lang="en-CA"/>
        </a:p>
      </dgm:t>
    </dgm:pt>
    <dgm:pt modelId="{F30052BF-0F59-405D-98F4-5F91C82F2E24}">
      <dgm:prSet phldrT="[Text]"/>
      <dgm:spPr/>
      <dgm:t>
        <a:bodyPr/>
        <a:lstStyle/>
        <a:p>
          <a:r>
            <a:rPr lang="en-CA" dirty="0"/>
            <a:t>Accident Location</a:t>
          </a:r>
        </a:p>
      </dgm:t>
    </dgm:pt>
    <dgm:pt modelId="{418618CA-43C6-46C4-B59C-E0DB7CF93FE7}" type="parTrans" cxnId="{FD735B93-98DC-47CE-BA74-6CF0F3BAF978}">
      <dgm:prSet/>
      <dgm:spPr/>
      <dgm:t>
        <a:bodyPr/>
        <a:lstStyle/>
        <a:p>
          <a:endParaRPr lang="en-CA"/>
        </a:p>
      </dgm:t>
    </dgm:pt>
    <dgm:pt modelId="{FF0D7328-3673-4020-98E6-BFE673DBBDB2}" type="sibTrans" cxnId="{FD735B93-98DC-47CE-BA74-6CF0F3BAF978}">
      <dgm:prSet/>
      <dgm:spPr/>
      <dgm:t>
        <a:bodyPr/>
        <a:lstStyle/>
        <a:p>
          <a:endParaRPr lang="en-CA"/>
        </a:p>
      </dgm:t>
    </dgm:pt>
    <dgm:pt modelId="{B176A3FE-528D-4D61-B564-532E823DF6BB}">
      <dgm:prSet phldrT="[Text]"/>
      <dgm:spPr/>
      <dgm:t>
        <a:bodyPr/>
        <a:lstStyle/>
        <a:p>
          <a:r>
            <a:rPr lang="en-CA" dirty="0"/>
            <a:t>Intersection</a:t>
          </a:r>
        </a:p>
      </dgm:t>
    </dgm:pt>
    <dgm:pt modelId="{993DE640-38BB-45DF-A0A2-D111C34E07E1}" type="parTrans" cxnId="{9524EA04-ED5F-4C8D-81D0-7805970C3F5A}">
      <dgm:prSet/>
      <dgm:spPr/>
      <dgm:t>
        <a:bodyPr/>
        <a:lstStyle/>
        <a:p>
          <a:endParaRPr lang="en-CA"/>
        </a:p>
      </dgm:t>
    </dgm:pt>
    <dgm:pt modelId="{1B6E5C2C-2208-4C34-92E8-965E0C6ABC3E}" type="sibTrans" cxnId="{9524EA04-ED5F-4C8D-81D0-7805970C3F5A}">
      <dgm:prSet/>
      <dgm:spPr/>
      <dgm:t>
        <a:bodyPr/>
        <a:lstStyle/>
        <a:p>
          <a:endParaRPr lang="en-CA"/>
        </a:p>
      </dgm:t>
    </dgm:pt>
    <dgm:pt modelId="{EA17F625-1615-4C82-AF99-0779B0715941}">
      <dgm:prSet phldrT="[Text]"/>
      <dgm:spPr/>
      <dgm:t>
        <a:bodyPr/>
        <a:lstStyle/>
        <a:p>
          <a:r>
            <a:rPr lang="en-CA" dirty="0"/>
            <a:t>Location</a:t>
          </a:r>
        </a:p>
      </dgm:t>
    </dgm:pt>
    <dgm:pt modelId="{4733B4C3-6319-42EB-A665-F74958EE085F}" type="parTrans" cxnId="{45B32CD5-8824-4478-903D-F92F24298ECC}">
      <dgm:prSet/>
      <dgm:spPr/>
      <dgm:t>
        <a:bodyPr/>
        <a:lstStyle/>
        <a:p>
          <a:endParaRPr lang="en-CA"/>
        </a:p>
      </dgm:t>
    </dgm:pt>
    <dgm:pt modelId="{163CF47D-818C-4FB2-8641-F5B0248F824E}" type="sibTrans" cxnId="{45B32CD5-8824-4478-903D-F92F24298ECC}">
      <dgm:prSet/>
      <dgm:spPr/>
      <dgm:t>
        <a:bodyPr/>
        <a:lstStyle/>
        <a:p>
          <a:endParaRPr lang="en-CA"/>
        </a:p>
      </dgm:t>
    </dgm:pt>
    <dgm:pt modelId="{74325B70-3195-4E1D-9113-B37C24DEC5EA}">
      <dgm:prSet phldrT="[Text]"/>
      <dgm:spPr/>
      <dgm:t>
        <a:bodyPr/>
        <a:lstStyle/>
        <a:p>
          <a:r>
            <a:rPr lang="en-CA" dirty="0"/>
            <a:t>Visibility</a:t>
          </a:r>
        </a:p>
      </dgm:t>
    </dgm:pt>
    <dgm:pt modelId="{4703E23A-47C4-43AF-B280-CDBB9D9BB945}" type="parTrans" cxnId="{4DBCBB85-5B73-4A14-B5C6-0E83D72AA939}">
      <dgm:prSet/>
      <dgm:spPr/>
      <dgm:t>
        <a:bodyPr/>
        <a:lstStyle/>
        <a:p>
          <a:endParaRPr lang="en-CA"/>
        </a:p>
      </dgm:t>
    </dgm:pt>
    <dgm:pt modelId="{1E7AA9E7-0B36-41E8-83BF-9269936EDA75}" type="sibTrans" cxnId="{4DBCBB85-5B73-4A14-B5C6-0E83D72AA939}">
      <dgm:prSet/>
      <dgm:spPr/>
      <dgm:t>
        <a:bodyPr/>
        <a:lstStyle/>
        <a:p>
          <a:endParaRPr lang="en-CA"/>
        </a:p>
      </dgm:t>
    </dgm:pt>
    <dgm:pt modelId="{B3302CAE-BAC5-4EFF-B5C2-1C9681DB92D8}">
      <dgm:prSet phldrT="[Text]"/>
      <dgm:spPr/>
      <dgm:t>
        <a:bodyPr/>
        <a:lstStyle/>
        <a:p>
          <a:r>
            <a:rPr lang="en-CA" dirty="0"/>
            <a:t>Expressway and ramps</a:t>
          </a:r>
        </a:p>
      </dgm:t>
    </dgm:pt>
    <dgm:pt modelId="{A13E181A-112C-4AC9-A924-A17ACA0BD51E}" type="parTrans" cxnId="{66385BF3-D5C2-4941-ABDF-1ED94A044DDA}">
      <dgm:prSet/>
      <dgm:spPr/>
      <dgm:t>
        <a:bodyPr/>
        <a:lstStyle/>
        <a:p>
          <a:endParaRPr lang="en-CA"/>
        </a:p>
      </dgm:t>
    </dgm:pt>
    <dgm:pt modelId="{82F61747-B580-45D1-B1BD-2DA147EE6FFB}" type="sibTrans" cxnId="{66385BF3-D5C2-4941-ABDF-1ED94A044DDA}">
      <dgm:prSet/>
      <dgm:spPr/>
      <dgm:t>
        <a:bodyPr/>
        <a:lstStyle/>
        <a:p>
          <a:endParaRPr lang="en-CA"/>
        </a:p>
      </dgm:t>
    </dgm:pt>
    <dgm:pt modelId="{C240B9C4-86F7-4381-8844-E261EDE0930F}">
      <dgm:prSet phldrT="[Text]"/>
      <dgm:spPr/>
      <dgm:t>
        <a:bodyPr/>
        <a:lstStyle/>
        <a:p>
          <a:r>
            <a:rPr lang="en-CA" dirty="0"/>
            <a:t>Lane</a:t>
          </a:r>
        </a:p>
      </dgm:t>
    </dgm:pt>
    <dgm:pt modelId="{E7140E08-EA85-455A-8312-14E85207093C}" type="parTrans" cxnId="{98871FDB-3FAE-4771-ABB3-501512AC6A07}">
      <dgm:prSet/>
      <dgm:spPr/>
      <dgm:t>
        <a:bodyPr/>
        <a:lstStyle/>
        <a:p>
          <a:endParaRPr lang="en-CA"/>
        </a:p>
      </dgm:t>
    </dgm:pt>
    <dgm:pt modelId="{24FAF472-4B14-491D-AE1C-AEE0150800C9}" type="sibTrans" cxnId="{98871FDB-3FAE-4771-ABB3-501512AC6A07}">
      <dgm:prSet/>
      <dgm:spPr/>
      <dgm:t>
        <a:bodyPr/>
        <a:lstStyle/>
        <a:p>
          <a:endParaRPr lang="en-CA"/>
        </a:p>
      </dgm:t>
    </dgm:pt>
    <dgm:pt modelId="{9B4C638E-D2EF-47A4-AF9B-CCE0FA918104}">
      <dgm:prSet phldrT="[Text]"/>
      <dgm:spPr/>
      <dgm:t>
        <a:bodyPr/>
        <a:lstStyle/>
        <a:p>
          <a:r>
            <a:rPr lang="en-CA" dirty="0"/>
            <a:t>Local</a:t>
          </a:r>
        </a:p>
      </dgm:t>
    </dgm:pt>
    <dgm:pt modelId="{A4CBB504-3F3D-45EC-8713-6973F5CE028E}" type="parTrans" cxnId="{74461752-D682-4E61-B91F-161E19B62557}">
      <dgm:prSet/>
      <dgm:spPr/>
      <dgm:t>
        <a:bodyPr/>
        <a:lstStyle/>
        <a:p>
          <a:endParaRPr lang="en-CA"/>
        </a:p>
      </dgm:t>
    </dgm:pt>
    <dgm:pt modelId="{1B90681F-34E4-4F72-85B0-2AC53C43BCBD}" type="sibTrans" cxnId="{74461752-D682-4E61-B91F-161E19B62557}">
      <dgm:prSet/>
      <dgm:spPr/>
      <dgm:t>
        <a:bodyPr/>
        <a:lstStyle/>
        <a:p>
          <a:endParaRPr lang="en-CA"/>
        </a:p>
      </dgm:t>
    </dgm:pt>
    <dgm:pt modelId="{EBDC73DD-4585-43D3-8FE0-7DB0E58B6771}">
      <dgm:prSet phldrT="[Text]"/>
      <dgm:spPr/>
      <dgm:t>
        <a:bodyPr/>
        <a:lstStyle/>
        <a:p>
          <a:r>
            <a:rPr lang="en-CA" dirty="0"/>
            <a:t>Major + minor arterials with ramps</a:t>
          </a:r>
        </a:p>
      </dgm:t>
    </dgm:pt>
    <dgm:pt modelId="{1E7C17E5-01A3-49C1-9ABD-168EBEEE3870}" type="parTrans" cxnId="{87DB3B76-1693-48C4-A1BF-3678CDF6B0B0}">
      <dgm:prSet/>
      <dgm:spPr/>
      <dgm:t>
        <a:bodyPr/>
        <a:lstStyle/>
        <a:p>
          <a:endParaRPr lang="en-CA"/>
        </a:p>
      </dgm:t>
    </dgm:pt>
    <dgm:pt modelId="{55FCB4A6-30B0-43CE-B2BF-A9244FFDC9CE}" type="sibTrans" cxnId="{87DB3B76-1693-48C4-A1BF-3678CDF6B0B0}">
      <dgm:prSet/>
      <dgm:spPr/>
      <dgm:t>
        <a:bodyPr/>
        <a:lstStyle/>
        <a:p>
          <a:endParaRPr lang="en-CA"/>
        </a:p>
      </dgm:t>
    </dgm:pt>
    <dgm:pt modelId="{D359690F-CED9-4C1D-9398-24EA560EA22C}">
      <dgm:prSet phldrT="[Text]"/>
      <dgm:spPr/>
      <dgm:t>
        <a:bodyPr/>
        <a:lstStyle/>
        <a:p>
          <a:r>
            <a:rPr lang="en-CA" dirty="0"/>
            <a:t>Latitude</a:t>
          </a:r>
        </a:p>
      </dgm:t>
    </dgm:pt>
    <dgm:pt modelId="{BB7F41D3-327B-4BDF-AAE2-105FF08F7BE0}" type="parTrans" cxnId="{AAC5A492-C32A-40B0-B9FB-E33128101672}">
      <dgm:prSet/>
      <dgm:spPr/>
      <dgm:t>
        <a:bodyPr/>
        <a:lstStyle/>
        <a:p>
          <a:endParaRPr lang="en-CA"/>
        </a:p>
      </dgm:t>
    </dgm:pt>
    <dgm:pt modelId="{E0F46910-2035-4CE1-991B-05A7F1626FDC}" type="sibTrans" cxnId="{AAC5A492-C32A-40B0-B9FB-E33128101672}">
      <dgm:prSet/>
      <dgm:spPr/>
      <dgm:t>
        <a:bodyPr/>
        <a:lstStyle/>
        <a:p>
          <a:endParaRPr lang="en-CA"/>
        </a:p>
      </dgm:t>
    </dgm:pt>
    <dgm:pt modelId="{CCE4D37E-BA51-489A-ACB8-563013630FC7}">
      <dgm:prSet phldrT="[Text]"/>
      <dgm:spPr/>
      <dgm:t>
        <a:bodyPr/>
        <a:lstStyle/>
        <a:p>
          <a:r>
            <a:rPr lang="en-CA" dirty="0"/>
            <a:t>Longitude</a:t>
          </a:r>
        </a:p>
      </dgm:t>
    </dgm:pt>
    <dgm:pt modelId="{81F189AC-E0BB-4BC2-9AB9-DF0179D064CF}" type="parTrans" cxnId="{5935C466-CC49-4A94-83A2-EBBF0276EAE9}">
      <dgm:prSet/>
      <dgm:spPr/>
      <dgm:t>
        <a:bodyPr/>
        <a:lstStyle/>
        <a:p>
          <a:endParaRPr lang="en-CA"/>
        </a:p>
      </dgm:t>
    </dgm:pt>
    <dgm:pt modelId="{3B61FFB4-E7A1-4264-A47D-598192CE1A48}" type="sibTrans" cxnId="{5935C466-CC49-4A94-83A2-EBBF0276EAE9}">
      <dgm:prSet/>
      <dgm:spPr/>
      <dgm:t>
        <a:bodyPr/>
        <a:lstStyle/>
        <a:p>
          <a:endParaRPr lang="en-CA"/>
        </a:p>
      </dgm:t>
    </dgm:pt>
    <dgm:pt modelId="{05D7593C-9B96-4F23-ACF4-93327180E0F5}">
      <dgm:prSet phldrT="[Text]"/>
      <dgm:spPr/>
      <dgm:t>
        <a:bodyPr/>
        <a:lstStyle/>
        <a:p>
          <a:r>
            <a:rPr lang="en-CA" dirty="0"/>
            <a:t>Driveway </a:t>
          </a:r>
        </a:p>
      </dgm:t>
    </dgm:pt>
    <dgm:pt modelId="{8186917C-D897-495B-B801-361CBA0DA983}" type="parTrans" cxnId="{9684F69A-BE44-4F3F-ACD3-D76A62D0C232}">
      <dgm:prSet/>
      <dgm:spPr/>
      <dgm:t>
        <a:bodyPr/>
        <a:lstStyle/>
        <a:p>
          <a:endParaRPr lang="en-CA"/>
        </a:p>
      </dgm:t>
    </dgm:pt>
    <dgm:pt modelId="{09EA911F-84F7-49A6-A1AA-B51435588DFC}" type="sibTrans" cxnId="{9684F69A-BE44-4F3F-ACD3-D76A62D0C232}">
      <dgm:prSet/>
      <dgm:spPr/>
      <dgm:t>
        <a:bodyPr/>
        <a:lstStyle/>
        <a:p>
          <a:endParaRPr lang="en-CA"/>
        </a:p>
      </dgm:t>
    </dgm:pt>
    <dgm:pt modelId="{FB3D5A31-1E87-4D0D-BCC3-B333B2B6F011}">
      <dgm:prSet phldrT="[Text]"/>
      <dgm:spPr/>
      <dgm:t>
        <a:bodyPr/>
        <a:lstStyle/>
        <a:p>
          <a:r>
            <a:rPr lang="en-CA" dirty="0"/>
            <a:t>Overpass or bridge</a:t>
          </a:r>
        </a:p>
      </dgm:t>
    </dgm:pt>
    <dgm:pt modelId="{EA8F434B-61EA-42FC-AE78-0E4D9467CC77}" type="parTrans" cxnId="{1373DD14-AF04-438A-B505-54C75FEA7E13}">
      <dgm:prSet/>
      <dgm:spPr/>
      <dgm:t>
        <a:bodyPr/>
        <a:lstStyle/>
        <a:p>
          <a:endParaRPr lang="en-CA"/>
        </a:p>
      </dgm:t>
    </dgm:pt>
    <dgm:pt modelId="{BFF70112-E663-495A-9796-B3AF9E1F581B}" type="sibTrans" cxnId="{1373DD14-AF04-438A-B505-54C75FEA7E13}">
      <dgm:prSet/>
      <dgm:spPr/>
      <dgm:t>
        <a:bodyPr/>
        <a:lstStyle/>
        <a:p>
          <a:endParaRPr lang="en-CA"/>
        </a:p>
      </dgm:t>
    </dgm:pt>
    <dgm:pt modelId="{32B3E7DB-2167-4B35-A38B-450E3571DDAE}">
      <dgm:prSet phldrT="[Text]"/>
      <dgm:spPr/>
      <dgm:t>
        <a:bodyPr/>
        <a:lstStyle/>
        <a:p>
          <a:r>
            <a:rPr lang="en-CA" dirty="0"/>
            <a:t>Underpass or tunnel</a:t>
          </a:r>
        </a:p>
      </dgm:t>
    </dgm:pt>
    <dgm:pt modelId="{516DCB3C-CEDF-4629-B0AD-082A76BA3D00}" type="parTrans" cxnId="{15A3D5A5-2457-456B-A04E-2231EECE36EA}">
      <dgm:prSet/>
      <dgm:spPr/>
      <dgm:t>
        <a:bodyPr/>
        <a:lstStyle/>
        <a:p>
          <a:endParaRPr lang="en-CA"/>
        </a:p>
      </dgm:t>
    </dgm:pt>
    <dgm:pt modelId="{86FC08C2-3CE8-4143-A910-2EB1F2CE1EB4}" type="sibTrans" cxnId="{15A3D5A5-2457-456B-A04E-2231EECE36EA}">
      <dgm:prSet/>
      <dgm:spPr/>
      <dgm:t>
        <a:bodyPr/>
        <a:lstStyle/>
        <a:p>
          <a:endParaRPr lang="en-CA"/>
        </a:p>
      </dgm:t>
    </dgm:pt>
    <dgm:pt modelId="{9676F036-C5A3-4337-AE0E-4F155754B90E}">
      <dgm:prSet phldrT="[Text]"/>
      <dgm:spPr/>
      <dgm:t>
        <a:bodyPr/>
        <a:lstStyle/>
        <a:p>
          <a:r>
            <a:rPr lang="en-CA" dirty="0"/>
            <a:t>Trail</a:t>
          </a:r>
        </a:p>
      </dgm:t>
    </dgm:pt>
    <dgm:pt modelId="{C74DF5CD-ABA4-4527-809B-6F8B1351128C}" type="parTrans" cxnId="{B37B05A2-77BA-45E3-AA09-5D7C1A7A62A6}">
      <dgm:prSet/>
      <dgm:spPr/>
      <dgm:t>
        <a:bodyPr/>
        <a:lstStyle/>
        <a:p>
          <a:endParaRPr lang="en-CA"/>
        </a:p>
      </dgm:t>
    </dgm:pt>
    <dgm:pt modelId="{9007F59B-51FE-4DB9-B569-F8ED49A22A1B}" type="sibTrans" cxnId="{B37B05A2-77BA-45E3-AA09-5D7C1A7A62A6}">
      <dgm:prSet/>
      <dgm:spPr/>
      <dgm:t>
        <a:bodyPr/>
        <a:lstStyle/>
        <a:p>
          <a:endParaRPr lang="en-CA"/>
        </a:p>
      </dgm:t>
    </dgm:pt>
    <dgm:pt modelId="{B44FDDD3-0B13-41CE-B4B3-18429B03DFD2}">
      <dgm:prSet phldrT="[Text]"/>
      <dgm:spPr/>
      <dgm:t>
        <a:bodyPr/>
        <a:lstStyle/>
        <a:p>
          <a:r>
            <a:rPr lang="en-CA" dirty="0"/>
            <a:t>Private driveway…</a:t>
          </a:r>
        </a:p>
      </dgm:t>
    </dgm:pt>
    <dgm:pt modelId="{878484B4-2F43-40F9-8117-EC379F9361E1}" type="parTrans" cxnId="{CE1D865F-AED7-4F5B-88A2-5F30E791F6FD}">
      <dgm:prSet/>
      <dgm:spPr/>
      <dgm:t>
        <a:bodyPr/>
        <a:lstStyle/>
        <a:p>
          <a:endParaRPr lang="en-CA"/>
        </a:p>
      </dgm:t>
    </dgm:pt>
    <dgm:pt modelId="{D18F17C3-84B7-4960-963B-324E705E07EF}" type="sibTrans" cxnId="{CE1D865F-AED7-4F5B-88A2-5F30E791F6FD}">
      <dgm:prSet/>
      <dgm:spPr/>
      <dgm:t>
        <a:bodyPr/>
        <a:lstStyle/>
        <a:p>
          <a:endParaRPr lang="en-CA"/>
        </a:p>
      </dgm:t>
    </dgm:pt>
    <dgm:pt modelId="{052970A3-FCA2-4D39-8C2D-5A980594F9AC}">
      <dgm:prSet phldrT="[Text]"/>
      <dgm:spPr/>
      <dgm:t>
        <a:bodyPr/>
        <a:lstStyle/>
        <a:p>
          <a:r>
            <a:rPr lang="en-CA" dirty="0"/>
            <a:t>Clear</a:t>
          </a:r>
        </a:p>
      </dgm:t>
    </dgm:pt>
    <dgm:pt modelId="{07838844-DC68-40C7-AD2D-5FED07142DF5}" type="parTrans" cxnId="{10880E2C-D91C-45CC-A112-151262E4B2FF}">
      <dgm:prSet/>
      <dgm:spPr/>
      <dgm:t>
        <a:bodyPr/>
        <a:lstStyle/>
        <a:p>
          <a:endParaRPr lang="en-CA"/>
        </a:p>
      </dgm:t>
    </dgm:pt>
    <dgm:pt modelId="{279471C4-35C6-4B93-B5E8-02D5C17E3181}" type="sibTrans" cxnId="{10880E2C-D91C-45CC-A112-151262E4B2FF}">
      <dgm:prSet/>
      <dgm:spPr/>
      <dgm:t>
        <a:bodyPr/>
        <a:lstStyle/>
        <a:p>
          <a:endParaRPr lang="en-CA"/>
        </a:p>
      </dgm:t>
    </dgm:pt>
    <dgm:pt modelId="{E2476EB4-B905-49B8-9BA4-6369A1A00D55}">
      <dgm:prSet phldrT="[Text]"/>
      <dgm:spPr/>
      <dgm:t>
        <a:bodyPr/>
        <a:lstStyle/>
        <a:p>
          <a:r>
            <a:rPr lang="en-CA" dirty="0"/>
            <a:t>Fog, mist, smoke and dust</a:t>
          </a:r>
        </a:p>
      </dgm:t>
    </dgm:pt>
    <dgm:pt modelId="{2EC866A0-5185-4DEE-A889-89AA35DD69BA}" type="parTrans" cxnId="{47B2E511-96C9-4120-AFE8-47D9C263FA12}">
      <dgm:prSet/>
      <dgm:spPr/>
      <dgm:t>
        <a:bodyPr/>
        <a:lstStyle/>
        <a:p>
          <a:endParaRPr lang="en-CA"/>
        </a:p>
      </dgm:t>
    </dgm:pt>
    <dgm:pt modelId="{6E42D39D-E05E-48E8-BB4F-1B06CE8ECF09}" type="sibTrans" cxnId="{47B2E511-96C9-4120-AFE8-47D9C263FA12}">
      <dgm:prSet/>
      <dgm:spPr/>
      <dgm:t>
        <a:bodyPr/>
        <a:lstStyle/>
        <a:p>
          <a:endParaRPr lang="en-CA"/>
        </a:p>
      </dgm:t>
    </dgm:pt>
    <dgm:pt modelId="{3CE7DAA2-DEAA-4473-A646-E0489D9467E2}">
      <dgm:prSet phldrT="[Text]"/>
      <dgm:spPr/>
      <dgm:t>
        <a:bodyPr/>
        <a:lstStyle/>
        <a:p>
          <a:r>
            <a:rPr lang="en-CA" dirty="0"/>
            <a:t>Freezing rain</a:t>
          </a:r>
        </a:p>
      </dgm:t>
    </dgm:pt>
    <dgm:pt modelId="{54373E70-E728-4BDB-AB25-9E51ADC5F454}" type="parTrans" cxnId="{CF7FE91D-3D0A-4D01-9790-3A4125580765}">
      <dgm:prSet/>
      <dgm:spPr/>
      <dgm:t>
        <a:bodyPr/>
        <a:lstStyle/>
        <a:p>
          <a:endParaRPr lang="en-CA"/>
        </a:p>
      </dgm:t>
    </dgm:pt>
    <dgm:pt modelId="{C01E528E-3AA5-4A85-B64F-C363ABC2A5F5}" type="sibTrans" cxnId="{CF7FE91D-3D0A-4D01-9790-3A4125580765}">
      <dgm:prSet/>
      <dgm:spPr/>
      <dgm:t>
        <a:bodyPr/>
        <a:lstStyle/>
        <a:p>
          <a:endParaRPr lang="en-CA"/>
        </a:p>
      </dgm:t>
    </dgm:pt>
    <dgm:pt modelId="{D58DE89D-D371-4B71-9480-E2CCEF9F5521}">
      <dgm:prSet phldrT="[Text]"/>
      <dgm:spPr/>
      <dgm:t>
        <a:bodyPr/>
        <a:lstStyle/>
        <a:p>
          <a:r>
            <a:rPr lang="en-CA" dirty="0"/>
            <a:t>Snow and Drifting snow</a:t>
          </a:r>
        </a:p>
      </dgm:t>
    </dgm:pt>
    <dgm:pt modelId="{591B21E8-39C4-4374-B84D-2DC3BFA1F21E}" type="parTrans" cxnId="{A39AD799-A88D-495B-B771-5A369B273452}">
      <dgm:prSet/>
      <dgm:spPr/>
      <dgm:t>
        <a:bodyPr/>
        <a:lstStyle/>
        <a:p>
          <a:endParaRPr lang="en-CA"/>
        </a:p>
      </dgm:t>
    </dgm:pt>
    <dgm:pt modelId="{8E68AF11-4372-4A5E-98EC-0409ED1F5DCE}" type="sibTrans" cxnId="{A39AD799-A88D-495B-B771-5A369B273452}">
      <dgm:prSet/>
      <dgm:spPr/>
      <dgm:t>
        <a:bodyPr/>
        <a:lstStyle/>
        <a:p>
          <a:endParaRPr lang="en-CA"/>
        </a:p>
      </dgm:t>
    </dgm:pt>
    <dgm:pt modelId="{E1F06420-A5E9-4846-A412-B78F250448D1}">
      <dgm:prSet phldrT="[Text]"/>
      <dgm:spPr/>
      <dgm:t>
        <a:bodyPr/>
        <a:lstStyle/>
        <a:p>
          <a:r>
            <a:rPr lang="en-CA" dirty="0"/>
            <a:t>Strong wind…</a:t>
          </a:r>
        </a:p>
      </dgm:t>
    </dgm:pt>
    <dgm:pt modelId="{E34624F5-A8D3-4D60-BB24-6C084D77C09E}" type="parTrans" cxnId="{9A4C9A96-E8C8-4100-9931-030CA2379835}">
      <dgm:prSet/>
      <dgm:spPr/>
      <dgm:t>
        <a:bodyPr/>
        <a:lstStyle/>
        <a:p>
          <a:endParaRPr lang="en-CA"/>
        </a:p>
      </dgm:t>
    </dgm:pt>
    <dgm:pt modelId="{38E434CA-1F6C-4BBA-AEC7-30FDF560A9AA}" type="sibTrans" cxnId="{9A4C9A96-E8C8-4100-9931-030CA2379835}">
      <dgm:prSet/>
      <dgm:spPr/>
      <dgm:t>
        <a:bodyPr/>
        <a:lstStyle/>
        <a:p>
          <a:endParaRPr lang="en-CA"/>
        </a:p>
      </dgm:t>
    </dgm:pt>
    <dgm:pt modelId="{CF7B5E39-927B-4309-BED4-22910BEF0265}">
      <dgm:prSet phldrT="[Text]"/>
      <dgm:spPr/>
      <dgm:t>
        <a:bodyPr/>
        <a:lstStyle/>
        <a:p>
          <a:r>
            <a:rPr lang="en-CA" dirty="0"/>
            <a:t>Light</a:t>
          </a:r>
        </a:p>
      </dgm:t>
    </dgm:pt>
    <dgm:pt modelId="{DE713A6C-87DA-4FB8-9A9F-A782B852CF4F}" type="parTrans" cxnId="{5052309C-A8EB-4DF3-ADF1-6DAD359720E9}">
      <dgm:prSet/>
      <dgm:spPr/>
      <dgm:t>
        <a:bodyPr/>
        <a:lstStyle/>
        <a:p>
          <a:endParaRPr lang="en-CA"/>
        </a:p>
      </dgm:t>
    </dgm:pt>
    <dgm:pt modelId="{C968EAAF-B770-4D74-9F3A-3F2311785A6A}" type="sibTrans" cxnId="{5052309C-A8EB-4DF3-ADF1-6DAD359720E9}">
      <dgm:prSet/>
      <dgm:spPr/>
      <dgm:t>
        <a:bodyPr/>
        <a:lstStyle/>
        <a:p>
          <a:endParaRPr lang="en-CA"/>
        </a:p>
      </dgm:t>
    </dgm:pt>
    <dgm:pt modelId="{6823C1DB-C25F-4B1C-8007-0E701CECF5DC}">
      <dgm:prSet phldrT="[Text]"/>
      <dgm:spPr/>
      <dgm:t>
        <a:bodyPr/>
        <a:lstStyle/>
        <a:p>
          <a:r>
            <a:rPr lang="en-CA" dirty="0"/>
            <a:t>Daylight or dark</a:t>
          </a:r>
        </a:p>
      </dgm:t>
    </dgm:pt>
    <dgm:pt modelId="{9C39CC82-66B7-4AC9-A394-18A467B6D9E4}" type="parTrans" cxnId="{8686CD22-975E-4E89-8380-1F0F7D13A4BF}">
      <dgm:prSet/>
      <dgm:spPr/>
      <dgm:t>
        <a:bodyPr/>
        <a:lstStyle/>
        <a:p>
          <a:endParaRPr lang="en-CA"/>
        </a:p>
      </dgm:t>
    </dgm:pt>
    <dgm:pt modelId="{10A6D3B1-A321-4188-9301-C2DD87A552AA}" type="sibTrans" cxnId="{8686CD22-975E-4E89-8380-1F0F7D13A4BF}">
      <dgm:prSet/>
      <dgm:spPr/>
      <dgm:t>
        <a:bodyPr/>
        <a:lstStyle/>
        <a:p>
          <a:endParaRPr lang="en-CA"/>
        </a:p>
      </dgm:t>
    </dgm:pt>
    <dgm:pt modelId="{3B34761D-955A-43CF-8EBF-5B4B9BFCFB68}">
      <dgm:prSet phldrT="[Text]"/>
      <dgm:spPr/>
      <dgm:t>
        <a:bodyPr/>
        <a:lstStyle/>
        <a:p>
          <a:r>
            <a:rPr lang="en-CA" dirty="0"/>
            <a:t>Dawn or dusk </a:t>
          </a:r>
        </a:p>
      </dgm:t>
    </dgm:pt>
    <dgm:pt modelId="{92E5CACC-BD51-4BBE-9C59-1F7D240BC542}" type="parTrans" cxnId="{5BFC7CB2-7A5A-4939-9095-6C30CD07EAC9}">
      <dgm:prSet/>
      <dgm:spPr/>
      <dgm:t>
        <a:bodyPr/>
        <a:lstStyle/>
        <a:p>
          <a:endParaRPr lang="en-CA"/>
        </a:p>
      </dgm:t>
    </dgm:pt>
    <dgm:pt modelId="{2A9AAA0A-778F-48D9-8E20-FDB062ABDBBB}" type="sibTrans" cxnId="{5BFC7CB2-7A5A-4939-9095-6C30CD07EAC9}">
      <dgm:prSet/>
      <dgm:spPr/>
      <dgm:t>
        <a:bodyPr/>
        <a:lstStyle/>
        <a:p>
          <a:endParaRPr lang="en-CA"/>
        </a:p>
      </dgm:t>
    </dgm:pt>
    <dgm:pt modelId="{9217015D-6437-45C8-B5FF-F97389A33718}">
      <dgm:prSet phldrT="[Text]"/>
      <dgm:spPr/>
      <dgm:t>
        <a:bodyPr/>
        <a:lstStyle/>
        <a:p>
          <a:r>
            <a:rPr lang="en-CA" dirty="0"/>
            <a:t>Artificial lights…</a:t>
          </a:r>
        </a:p>
      </dgm:t>
    </dgm:pt>
    <dgm:pt modelId="{ACD0DE4C-5F78-45AC-895D-5FF57672192A}" type="parTrans" cxnId="{92DA0068-D633-4040-AFB6-B42431ED0842}">
      <dgm:prSet/>
      <dgm:spPr/>
      <dgm:t>
        <a:bodyPr/>
        <a:lstStyle/>
        <a:p>
          <a:endParaRPr lang="en-CA"/>
        </a:p>
      </dgm:t>
    </dgm:pt>
    <dgm:pt modelId="{FBB38479-3DBE-4500-8ECF-BC09FE69B566}" type="sibTrans" cxnId="{92DA0068-D633-4040-AFB6-B42431ED0842}">
      <dgm:prSet/>
      <dgm:spPr/>
      <dgm:t>
        <a:bodyPr/>
        <a:lstStyle/>
        <a:p>
          <a:endParaRPr lang="en-CA"/>
        </a:p>
      </dgm:t>
    </dgm:pt>
    <dgm:pt modelId="{BAD57C23-0925-4F72-ACFF-8EA24CB45592}">
      <dgm:prSet phldrT="[Text]"/>
      <dgm:spPr/>
      <dgm:t>
        <a:bodyPr/>
        <a:lstStyle/>
        <a:p>
          <a:pPr algn="l"/>
          <a:r>
            <a:rPr lang="en-US" dirty="0"/>
            <a:t>Vehicle type</a:t>
          </a:r>
          <a:endParaRPr lang="en-CA" dirty="0"/>
        </a:p>
      </dgm:t>
    </dgm:pt>
    <dgm:pt modelId="{111223DD-3AA3-45B2-A7C4-3C5C08B35B37}" type="parTrans" cxnId="{E51647A6-6AC3-4CF8-8C11-D1BC5C59E0EE}">
      <dgm:prSet/>
      <dgm:spPr/>
      <dgm:t>
        <a:bodyPr/>
        <a:lstStyle/>
        <a:p>
          <a:endParaRPr lang="en-CA"/>
        </a:p>
      </dgm:t>
    </dgm:pt>
    <dgm:pt modelId="{15752F54-F0BF-4C45-B541-4B6226C85E5A}" type="sibTrans" cxnId="{E51647A6-6AC3-4CF8-8C11-D1BC5C59E0EE}">
      <dgm:prSet/>
      <dgm:spPr/>
      <dgm:t>
        <a:bodyPr/>
        <a:lstStyle/>
        <a:p>
          <a:endParaRPr lang="en-CA"/>
        </a:p>
      </dgm:t>
    </dgm:pt>
    <dgm:pt modelId="{D7C92F9C-746D-408C-A96D-B52919DFA119}">
      <dgm:prSet phldrT="[Text]"/>
      <dgm:spPr/>
      <dgm:t>
        <a:bodyPr/>
        <a:lstStyle/>
        <a:p>
          <a:r>
            <a:rPr lang="en-CA" b="0" i="0" dirty="0"/>
            <a:t>Manoeuvre</a:t>
          </a:r>
          <a:endParaRPr lang="en-CA" dirty="0"/>
        </a:p>
      </dgm:t>
    </dgm:pt>
    <dgm:pt modelId="{E27CBEE7-0535-4241-8A50-FDF9915E9A45}" type="parTrans" cxnId="{F8574226-3491-408C-9257-CDD951800361}">
      <dgm:prSet/>
      <dgm:spPr/>
      <dgm:t>
        <a:bodyPr/>
        <a:lstStyle/>
        <a:p>
          <a:endParaRPr lang="en-CA"/>
        </a:p>
      </dgm:t>
    </dgm:pt>
    <dgm:pt modelId="{BC5EC0E3-3D4F-47D0-9C42-87529347CE10}" type="sibTrans" cxnId="{F8574226-3491-408C-9257-CDD951800361}">
      <dgm:prSet/>
      <dgm:spPr/>
      <dgm:t>
        <a:bodyPr/>
        <a:lstStyle/>
        <a:p>
          <a:endParaRPr lang="en-CA"/>
        </a:p>
      </dgm:t>
    </dgm:pt>
    <dgm:pt modelId="{0A056A3A-8051-454A-B6B3-D4CC7C4E7432}">
      <dgm:prSet phldrT="[Text]"/>
      <dgm:spPr/>
      <dgm:t>
        <a:bodyPr/>
        <a:lstStyle/>
        <a:p>
          <a:pPr algn="l"/>
          <a:r>
            <a:rPr lang="en-US" dirty="0"/>
            <a:t>Automobile and  station wagon</a:t>
          </a:r>
          <a:endParaRPr lang="en-CA" dirty="0"/>
        </a:p>
      </dgm:t>
    </dgm:pt>
    <dgm:pt modelId="{B1C10404-5F04-408E-94E4-F45416B9330F}" type="parTrans" cxnId="{76E435C6-6E0C-4CA6-B174-1B64E57A6B16}">
      <dgm:prSet/>
      <dgm:spPr/>
      <dgm:t>
        <a:bodyPr/>
        <a:lstStyle/>
        <a:p>
          <a:endParaRPr lang="en-CA"/>
        </a:p>
      </dgm:t>
    </dgm:pt>
    <dgm:pt modelId="{7457ECFC-90D3-41F4-90F9-1CE926094EBE}" type="sibTrans" cxnId="{76E435C6-6E0C-4CA6-B174-1B64E57A6B16}">
      <dgm:prSet/>
      <dgm:spPr/>
      <dgm:t>
        <a:bodyPr/>
        <a:lstStyle/>
        <a:p>
          <a:endParaRPr lang="en-CA"/>
        </a:p>
      </dgm:t>
    </dgm:pt>
    <dgm:pt modelId="{5F2AA399-0338-473E-A952-8CC6330835B5}">
      <dgm:prSet phldrT="[Text]"/>
      <dgm:spPr/>
      <dgm:t>
        <a:bodyPr/>
        <a:lstStyle/>
        <a:p>
          <a:pPr algn="l"/>
          <a:r>
            <a:rPr lang="en-US" dirty="0"/>
            <a:t>Motorcycle</a:t>
          </a:r>
          <a:endParaRPr lang="en-CA" dirty="0"/>
        </a:p>
      </dgm:t>
    </dgm:pt>
    <dgm:pt modelId="{9129FC22-0168-4025-A082-00267BAA8D66}" type="parTrans" cxnId="{19564180-25E1-4098-89F6-CD8C2BB27EF9}">
      <dgm:prSet/>
      <dgm:spPr/>
      <dgm:t>
        <a:bodyPr/>
        <a:lstStyle/>
        <a:p>
          <a:endParaRPr lang="en-CA"/>
        </a:p>
      </dgm:t>
    </dgm:pt>
    <dgm:pt modelId="{991B53F8-1F21-49F6-AAFA-553E95E5D857}" type="sibTrans" cxnId="{19564180-25E1-4098-89F6-CD8C2BB27EF9}">
      <dgm:prSet/>
      <dgm:spPr/>
      <dgm:t>
        <a:bodyPr/>
        <a:lstStyle/>
        <a:p>
          <a:endParaRPr lang="en-CA"/>
        </a:p>
      </dgm:t>
    </dgm:pt>
    <dgm:pt modelId="{CB102EB9-59EA-40A4-87EF-639EC5371A64}">
      <dgm:prSet phldrT="[Text]"/>
      <dgm:spPr/>
      <dgm:t>
        <a:bodyPr/>
        <a:lstStyle/>
        <a:p>
          <a:pPr algn="l"/>
          <a:r>
            <a:rPr lang="en-US" dirty="0"/>
            <a:t>Bicycle</a:t>
          </a:r>
          <a:endParaRPr lang="en-CA" dirty="0"/>
        </a:p>
      </dgm:t>
    </dgm:pt>
    <dgm:pt modelId="{21A893DA-D01E-490E-9120-2F7B0C6A2388}" type="parTrans" cxnId="{FB9E112C-E608-499E-9476-3A97EB9C51BE}">
      <dgm:prSet/>
      <dgm:spPr/>
      <dgm:t>
        <a:bodyPr/>
        <a:lstStyle/>
        <a:p>
          <a:endParaRPr lang="en-CA"/>
        </a:p>
      </dgm:t>
    </dgm:pt>
    <dgm:pt modelId="{A76B69D6-C389-494A-AA79-FF8B99AC9CD4}" type="sibTrans" cxnId="{FB9E112C-E608-499E-9476-3A97EB9C51BE}">
      <dgm:prSet/>
      <dgm:spPr/>
      <dgm:t>
        <a:bodyPr/>
        <a:lstStyle/>
        <a:p>
          <a:endParaRPr lang="en-CA"/>
        </a:p>
      </dgm:t>
    </dgm:pt>
    <dgm:pt modelId="{2DD6E32D-1C17-486C-AE13-BFF67DF1EEE9}">
      <dgm:prSet phldrT="[Text]"/>
      <dgm:spPr/>
      <dgm:t>
        <a:bodyPr/>
        <a:lstStyle/>
        <a:p>
          <a:r>
            <a:rPr lang="en-US" dirty="0"/>
            <a:t>Driver Action</a:t>
          </a:r>
          <a:endParaRPr lang="en-CA" dirty="0"/>
        </a:p>
      </dgm:t>
    </dgm:pt>
    <dgm:pt modelId="{601CAEBB-C83B-47CD-AD9F-EDE1BDA6FA2E}" type="parTrans" cxnId="{8E93F503-F91F-4BCF-9C05-E79D6B2BBE56}">
      <dgm:prSet/>
      <dgm:spPr/>
      <dgm:t>
        <a:bodyPr/>
        <a:lstStyle/>
        <a:p>
          <a:endParaRPr lang="en-CA"/>
        </a:p>
      </dgm:t>
    </dgm:pt>
    <dgm:pt modelId="{5B11411D-DDBA-4666-A839-0EB97EDC5770}" type="sibTrans" cxnId="{8E93F503-F91F-4BCF-9C05-E79D6B2BBE56}">
      <dgm:prSet/>
      <dgm:spPr/>
      <dgm:t>
        <a:bodyPr/>
        <a:lstStyle/>
        <a:p>
          <a:endParaRPr lang="en-CA"/>
        </a:p>
      </dgm:t>
    </dgm:pt>
    <dgm:pt modelId="{2834A00F-C05B-453E-B29F-C6D1F422193D}">
      <dgm:prSet phldrT="[Text]"/>
      <dgm:spPr/>
      <dgm:t>
        <a:bodyPr/>
        <a:lstStyle/>
        <a:p>
          <a:pPr algn="l"/>
          <a:r>
            <a:rPr lang="en-US" dirty="0"/>
            <a:t>Pick up truck</a:t>
          </a:r>
          <a:endParaRPr lang="en-CA" dirty="0"/>
        </a:p>
      </dgm:t>
    </dgm:pt>
    <dgm:pt modelId="{1F6B11ED-F18F-4CE8-8AFD-EFBE7B9B9D2F}" type="parTrans" cxnId="{DA1A38E6-916A-4005-8DE3-8FB13AD21201}">
      <dgm:prSet/>
      <dgm:spPr/>
      <dgm:t>
        <a:bodyPr/>
        <a:lstStyle/>
        <a:p>
          <a:endParaRPr lang="en-CA"/>
        </a:p>
      </dgm:t>
    </dgm:pt>
    <dgm:pt modelId="{BBCCF4CE-AD4C-4426-A0EB-4F7706044B77}" type="sibTrans" cxnId="{DA1A38E6-916A-4005-8DE3-8FB13AD21201}">
      <dgm:prSet/>
      <dgm:spPr/>
      <dgm:t>
        <a:bodyPr/>
        <a:lstStyle/>
        <a:p>
          <a:endParaRPr lang="en-CA"/>
        </a:p>
      </dgm:t>
    </dgm:pt>
    <dgm:pt modelId="{B013DC7E-15B0-4737-9C75-ACF5C4D9C74A}">
      <dgm:prSet phldrT="[Text]"/>
      <dgm:spPr/>
      <dgm:t>
        <a:bodyPr/>
        <a:lstStyle/>
        <a:p>
          <a:pPr algn="l"/>
          <a:r>
            <a:rPr lang="en-US" dirty="0"/>
            <a:t>Street Car</a:t>
          </a:r>
          <a:endParaRPr lang="en-CA" dirty="0"/>
        </a:p>
      </dgm:t>
    </dgm:pt>
    <dgm:pt modelId="{664D1C62-EF8F-4A5B-ABB5-F3E0027D096B}" type="parTrans" cxnId="{EA70EA83-6EAC-4358-90F5-84BEA83AC9C0}">
      <dgm:prSet/>
      <dgm:spPr/>
      <dgm:t>
        <a:bodyPr/>
        <a:lstStyle/>
        <a:p>
          <a:endParaRPr lang="en-CA"/>
        </a:p>
      </dgm:t>
    </dgm:pt>
    <dgm:pt modelId="{E3A77212-4DDD-4CE9-BE5F-8F30F88A4531}" type="sibTrans" cxnId="{EA70EA83-6EAC-4358-90F5-84BEA83AC9C0}">
      <dgm:prSet/>
      <dgm:spPr/>
      <dgm:t>
        <a:bodyPr/>
        <a:lstStyle/>
        <a:p>
          <a:endParaRPr lang="en-CA"/>
        </a:p>
      </dgm:t>
    </dgm:pt>
    <dgm:pt modelId="{5C289B58-B188-4C31-88FF-28303768D20B}">
      <dgm:prSet phldrT="[Text]"/>
      <dgm:spPr/>
      <dgm:t>
        <a:bodyPr/>
        <a:lstStyle/>
        <a:p>
          <a:pPr algn="l"/>
          <a:r>
            <a:rPr lang="en-US" dirty="0"/>
            <a:t>School bus…</a:t>
          </a:r>
          <a:endParaRPr lang="en-CA" dirty="0"/>
        </a:p>
      </dgm:t>
    </dgm:pt>
    <dgm:pt modelId="{1B7A96ED-0337-4A95-B352-895DA5713B55}" type="parTrans" cxnId="{878C7085-6E8F-4208-A539-06B1DE47D9DB}">
      <dgm:prSet/>
      <dgm:spPr/>
      <dgm:t>
        <a:bodyPr/>
        <a:lstStyle/>
        <a:p>
          <a:endParaRPr lang="en-CA"/>
        </a:p>
      </dgm:t>
    </dgm:pt>
    <dgm:pt modelId="{DC6E4436-B6DA-4190-8591-973F3C240981}" type="sibTrans" cxnId="{878C7085-6E8F-4208-A539-06B1DE47D9DB}">
      <dgm:prSet/>
      <dgm:spPr/>
      <dgm:t>
        <a:bodyPr/>
        <a:lstStyle/>
        <a:p>
          <a:endParaRPr lang="en-CA"/>
        </a:p>
      </dgm:t>
    </dgm:pt>
    <dgm:pt modelId="{C8DE5F32-1668-43CD-9911-F9586F522839}">
      <dgm:prSet phldrT="[Text]"/>
      <dgm:spPr/>
      <dgm:t>
        <a:bodyPr/>
        <a:lstStyle/>
        <a:p>
          <a:r>
            <a:rPr lang="en-US" dirty="0"/>
            <a:t>Turning left or right</a:t>
          </a:r>
          <a:endParaRPr lang="en-CA" dirty="0"/>
        </a:p>
      </dgm:t>
    </dgm:pt>
    <dgm:pt modelId="{66038517-D22E-4F97-B44A-CDBD433CC05B}" type="parTrans" cxnId="{DE8798E7-A604-43F8-B62F-2E9569D95A12}">
      <dgm:prSet/>
      <dgm:spPr/>
      <dgm:t>
        <a:bodyPr/>
        <a:lstStyle/>
        <a:p>
          <a:endParaRPr lang="en-CA"/>
        </a:p>
      </dgm:t>
    </dgm:pt>
    <dgm:pt modelId="{948C463E-7FBB-4E9A-B5A7-036C04AA6994}" type="sibTrans" cxnId="{DE8798E7-A604-43F8-B62F-2E9569D95A12}">
      <dgm:prSet/>
      <dgm:spPr/>
      <dgm:t>
        <a:bodyPr/>
        <a:lstStyle/>
        <a:p>
          <a:endParaRPr lang="en-CA"/>
        </a:p>
      </dgm:t>
    </dgm:pt>
    <dgm:pt modelId="{DBEA0E60-810F-4AB5-83CD-358838D35606}">
      <dgm:prSet phldrT="[Text]"/>
      <dgm:spPr/>
      <dgm:t>
        <a:bodyPr/>
        <a:lstStyle/>
        <a:p>
          <a:r>
            <a:rPr lang="en-US" dirty="0"/>
            <a:t>Failed to yield right of way</a:t>
          </a:r>
          <a:endParaRPr lang="en-CA" dirty="0"/>
        </a:p>
      </dgm:t>
    </dgm:pt>
    <dgm:pt modelId="{A267A573-AF96-439E-9D0D-1B5DBE55B1DC}" type="parTrans" cxnId="{82091C36-059C-400A-AC6A-CE37A126C3BC}">
      <dgm:prSet/>
      <dgm:spPr/>
      <dgm:t>
        <a:bodyPr/>
        <a:lstStyle/>
        <a:p>
          <a:endParaRPr lang="en-CA"/>
        </a:p>
      </dgm:t>
    </dgm:pt>
    <dgm:pt modelId="{A13EAD2D-E7D3-4061-97C6-D2F99D4CE068}" type="sibTrans" cxnId="{82091C36-059C-400A-AC6A-CE37A126C3BC}">
      <dgm:prSet/>
      <dgm:spPr/>
      <dgm:t>
        <a:bodyPr/>
        <a:lstStyle/>
        <a:p>
          <a:endParaRPr lang="en-CA"/>
        </a:p>
      </dgm:t>
    </dgm:pt>
    <dgm:pt modelId="{C7346EE4-D060-438F-BFC8-8750DC274984}">
      <dgm:prSet phldrT="[Text]"/>
      <dgm:spPr/>
      <dgm:t>
        <a:bodyPr/>
        <a:lstStyle/>
        <a:p>
          <a:r>
            <a:rPr lang="en-US" dirty="0"/>
            <a:t>Disobeyed traffic control</a:t>
          </a:r>
          <a:endParaRPr lang="en-CA" dirty="0"/>
        </a:p>
      </dgm:t>
    </dgm:pt>
    <dgm:pt modelId="{0AF4B1C8-7851-4CA7-8C9B-BAB45AB27D08}" type="parTrans" cxnId="{219F2EE4-5DFF-44AB-84E8-90A34556F360}">
      <dgm:prSet/>
      <dgm:spPr/>
      <dgm:t>
        <a:bodyPr/>
        <a:lstStyle/>
        <a:p>
          <a:endParaRPr lang="en-CA"/>
        </a:p>
      </dgm:t>
    </dgm:pt>
    <dgm:pt modelId="{4299E131-353D-4C42-A0EE-05FFCA5266DE}" type="sibTrans" cxnId="{219F2EE4-5DFF-44AB-84E8-90A34556F360}">
      <dgm:prSet/>
      <dgm:spPr/>
      <dgm:t>
        <a:bodyPr/>
        <a:lstStyle/>
        <a:p>
          <a:endParaRPr lang="en-CA"/>
        </a:p>
      </dgm:t>
    </dgm:pt>
    <dgm:pt modelId="{A75DF210-57F6-426A-9630-7D00DF5DD635}">
      <dgm:prSet phldrT="[Text]"/>
      <dgm:spPr/>
      <dgm:t>
        <a:bodyPr/>
        <a:lstStyle/>
        <a:p>
          <a:r>
            <a:rPr lang="en-US" dirty="0"/>
            <a:t>Lost control</a:t>
          </a:r>
          <a:endParaRPr lang="en-CA" dirty="0"/>
        </a:p>
      </dgm:t>
    </dgm:pt>
    <dgm:pt modelId="{0B3218BF-935C-49A8-B1D9-EAAE0F0B478B}" type="parTrans" cxnId="{BD23CFC1-1DE4-4D8E-AE01-D37C7032C0B7}">
      <dgm:prSet/>
      <dgm:spPr/>
      <dgm:t>
        <a:bodyPr/>
        <a:lstStyle/>
        <a:p>
          <a:endParaRPr lang="en-CA"/>
        </a:p>
      </dgm:t>
    </dgm:pt>
    <dgm:pt modelId="{9EB6CBBF-62BB-4C64-AA16-F443CBCFFE86}" type="sibTrans" cxnId="{BD23CFC1-1DE4-4D8E-AE01-D37C7032C0B7}">
      <dgm:prSet/>
      <dgm:spPr/>
      <dgm:t>
        <a:bodyPr/>
        <a:lstStyle/>
        <a:p>
          <a:endParaRPr lang="en-CA"/>
        </a:p>
      </dgm:t>
    </dgm:pt>
    <dgm:pt modelId="{BA16AD5A-DCB5-42A3-AD17-B179F9400E09}">
      <dgm:prSet phldrT="[Text]"/>
      <dgm:spPr/>
      <dgm:t>
        <a:bodyPr/>
        <a:lstStyle/>
        <a:p>
          <a:r>
            <a:rPr lang="en-US" dirty="0"/>
            <a:t>Improper lane change</a:t>
          </a:r>
          <a:endParaRPr lang="en-CA" dirty="0"/>
        </a:p>
      </dgm:t>
    </dgm:pt>
    <dgm:pt modelId="{1C29FC1B-6A92-4949-8AFD-9938B5F3DACC}" type="parTrans" cxnId="{AEB96185-AC26-4FC5-BE4C-8DBE6217A3FF}">
      <dgm:prSet/>
      <dgm:spPr/>
      <dgm:t>
        <a:bodyPr/>
        <a:lstStyle/>
        <a:p>
          <a:endParaRPr lang="en-CA"/>
        </a:p>
      </dgm:t>
    </dgm:pt>
    <dgm:pt modelId="{2FBB3C75-ADD1-4C2E-AA80-B6A13E223075}" type="sibTrans" cxnId="{AEB96185-AC26-4FC5-BE4C-8DBE6217A3FF}">
      <dgm:prSet/>
      <dgm:spPr/>
      <dgm:t>
        <a:bodyPr/>
        <a:lstStyle/>
        <a:p>
          <a:endParaRPr lang="en-CA"/>
        </a:p>
      </dgm:t>
    </dgm:pt>
    <dgm:pt modelId="{BDD2F2EE-D6A9-482A-9DBE-F299D7FE4EAE}">
      <dgm:prSet phldrT="[Text]"/>
      <dgm:spPr/>
      <dgm:t>
        <a:bodyPr/>
        <a:lstStyle/>
        <a:p>
          <a:r>
            <a:rPr lang="en-US" dirty="0"/>
            <a:t>Speed too slow</a:t>
          </a:r>
          <a:endParaRPr lang="en-CA" dirty="0"/>
        </a:p>
      </dgm:t>
    </dgm:pt>
    <dgm:pt modelId="{B22C4747-D605-4EFD-BD3D-B4AB2510FDD1}" type="parTrans" cxnId="{C046B0EE-FA1E-47F0-B3B6-F2D744EBE7FC}">
      <dgm:prSet/>
      <dgm:spPr/>
      <dgm:t>
        <a:bodyPr/>
        <a:lstStyle/>
        <a:p>
          <a:endParaRPr lang="en-CA"/>
        </a:p>
      </dgm:t>
    </dgm:pt>
    <dgm:pt modelId="{46EB54D2-12D7-4191-93EA-3D35873CCEF5}" type="sibTrans" cxnId="{C046B0EE-FA1E-47F0-B3B6-F2D744EBE7FC}">
      <dgm:prSet/>
      <dgm:spPr/>
      <dgm:t>
        <a:bodyPr/>
        <a:lstStyle/>
        <a:p>
          <a:endParaRPr lang="en-CA"/>
        </a:p>
      </dgm:t>
    </dgm:pt>
    <dgm:pt modelId="{06523A10-062F-44E2-B0B5-52F53DF715AC}">
      <dgm:prSet phldrT="[Text]"/>
      <dgm:spPr/>
      <dgm:t>
        <a:bodyPr/>
        <a:lstStyle/>
        <a:p>
          <a:r>
            <a:rPr lang="en-US" dirty="0"/>
            <a:t>Speed too fast for condition…</a:t>
          </a:r>
          <a:endParaRPr lang="en-CA" dirty="0"/>
        </a:p>
      </dgm:t>
    </dgm:pt>
    <dgm:pt modelId="{FF236E75-F1FD-493F-A3EB-2E79EA121A75}" type="parTrans" cxnId="{EE6D908A-4020-433C-975C-5720BC191F3F}">
      <dgm:prSet/>
      <dgm:spPr/>
      <dgm:t>
        <a:bodyPr/>
        <a:lstStyle/>
        <a:p>
          <a:endParaRPr lang="en-CA"/>
        </a:p>
      </dgm:t>
    </dgm:pt>
    <dgm:pt modelId="{2E5DB4D2-2DF7-4B87-A0F9-00A535E33221}" type="sibTrans" cxnId="{EE6D908A-4020-433C-975C-5720BC191F3F}">
      <dgm:prSet/>
      <dgm:spPr/>
      <dgm:t>
        <a:bodyPr/>
        <a:lstStyle/>
        <a:p>
          <a:endParaRPr lang="en-CA"/>
        </a:p>
      </dgm:t>
    </dgm:pt>
    <dgm:pt modelId="{99719DBD-9AA6-4A80-873A-7FAC6199C3E1}">
      <dgm:prSet phldrT="[Text]"/>
      <dgm:spPr/>
      <dgm:t>
        <a:bodyPr/>
        <a:lstStyle/>
        <a:p>
          <a:r>
            <a:rPr lang="en-US" dirty="0"/>
            <a:t>Stopped</a:t>
          </a:r>
          <a:endParaRPr lang="en-CA" dirty="0"/>
        </a:p>
      </dgm:t>
    </dgm:pt>
    <dgm:pt modelId="{A10DE58B-F2D4-4B0E-A988-3C31FE911CB4}" type="parTrans" cxnId="{6D56D562-06F9-4F3E-A87F-E4826D917889}">
      <dgm:prSet/>
      <dgm:spPr/>
      <dgm:t>
        <a:bodyPr/>
        <a:lstStyle/>
        <a:p>
          <a:endParaRPr lang="en-CA"/>
        </a:p>
      </dgm:t>
    </dgm:pt>
    <dgm:pt modelId="{E53A7435-7553-42AF-93F6-834FCE63158B}" type="sibTrans" cxnId="{6D56D562-06F9-4F3E-A87F-E4826D917889}">
      <dgm:prSet/>
      <dgm:spPr/>
      <dgm:t>
        <a:bodyPr/>
        <a:lstStyle/>
        <a:p>
          <a:endParaRPr lang="en-CA"/>
        </a:p>
      </dgm:t>
    </dgm:pt>
    <dgm:pt modelId="{11DE14CE-75E6-44D4-B038-F1A967153F26}">
      <dgm:prSet phldrT="[Text]"/>
      <dgm:spPr/>
      <dgm:t>
        <a:bodyPr/>
        <a:lstStyle/>
        <a:p>
          <a:r>
            <a:rPr lang="en-US" dirty="0"/>
            <a:t>Making U-turn</a:t>
          </a:r>
          <a:endParaRPr lang="en-CA" dirty="0"/>
        </a:p>
      </dgm:t>
    </dgm:pt>
    <dgm:pt modelId="{E8D77CBD-30CB-43CE-816E-2F838763D4C7}" type="parTrans" cxnId="{FDBD1D2B-4DC0-4C6D-9CB3-085BA25A14D2}">
      <dgm:prSet/>
      <dgm:spPr/>
      <dgm:t>
        <a:bodyPr/>
        <a:lstStyle/>
        <a:p>
          <a:endParaRPr lang="en-CA"/>
        </a:p>
      </dgm:t>
    </dgm:pt>
    <dgm:pt modelId="{C9FFA24D-46C6-4AEA-AA2B-6CBB9C340653}" type="sibTrans" cxnId="{FDBD1D2B-4DC0-4C6D-9CB3-085BA25A14D2}">
      <dgm:prSet/>
      <dgm:spPr/>
      <dgm:t>
        <a:bodyPr/>
        <a:lstStyle/>
        <a:p>
          <a:endParaRPr lang="en-CA"/>
        </a:p>
      </dgm:t>
    </dgm:pt>
    <dgm:pt modelId="{6519D88B-B1B4-4E84-8E0B-1DB33FB465A3}">
      <dgm:prSet phldrT="[Text]"/>
      <dgm:spPr/>
      <dgm:t>
        <a:bodyPr/>
        <a:lstStyle/>
        <a:p>
          <a:r>
            <a:rPr lang="en-US" dirty="0"/>
            <a:t>Overtaking</a:t>
          </a:r>
          <a:endParaRPr lang="en-CA" dirty="0"/>
        </a:p>
      </dgm:t>
    </dgm:pt>
    <dgm:pt modelId="{B1BF2CE6-F954-45BF-84AC-47509D43FB95}" type="parTrans" cxnId="{47988B7A-1F3E-40E7-9B2A-744934A876C0}">
      <dgm:prSet/>
      <dgm:spPr/>
      <dgm:t>
        <a:bodyPr/>
        <a:lstStyle/>
        <a:p>
          <a:endParaRPr lang="en-CA"/>
        </a:p>
      </dgm:t>
    </dgm:pt>
    <dgm:pt modelId="{57775E63-AF24-4117-ADBC-1DCDEBF184FF}" type="sibTrans" cxnId="{47988B7A-1F3E-40E7-9B2A-744934A876C0}">
      <dgm:prSet/>
      <dgm:spPr/>
      <dgm:t>
        <a:bodyPr/>
        <a:lstStyle/>
        <a:p>
          <a:endParaRPr lang="en-CA"/>
        </a:p>
      </dgm:t>
    </dgm:pt>
    <dgm:pt modelId="{8E71FECA-B307-463F-9B40-CBF7520598DF}">
      <dgm:prSet phldrT="[Text]"/>
      <dgm:spPr/>
      <dgm:t>
        <a:bodyPr/>
        <a:lstStyle/>
        <a:p>
          <a:r>
            <a:rPr lang="en-US" dirty="0"/>
            <a:t>Changing lanes</a:t>
          </a:r>
          <a:endParaRPr lang="en-CA" dirty="0"/>
        </a:p>
      </dgm:t>
    </dgm:pt>
    <dgm:pt modelId="{08D29AE3-E5CA-4867-939F-AE4837C546D5}" type="parTrans" cxnId="{9F11DE4B-41DA-4F12-939F-DFDB571DD5DC}">
      <dgm:prSet/>
      <dgm:spPr/>
      <dgm:t>
        <a:bodyPr/>
        <a:lstStyle/>
        <a:p>
          <a:endParaRPr lang="en-CA"/>
        </a:p>
      </dgm:t>
    </dgm:pt>
    <dgm:pt modelId="{A6F7DFC3-5479-4E30-9224-882EF5603309}" type="sibTrans" cxnId="{9F11DE4B-41DA-4F12-939F-DFDB571DD5DC}">
      <dgm:prSet/>
      <dgm:spPr/>
      <dgm:t>
        <a:bodyPr/>
        <a:lstStyle/>
        <a:p>
          <a:endParaRPr lang="en-CA"/>
        </a:p>
      </dgm:t>
    </dgm:pt>
    <dgm:pt modelId="{D59E833C-41CA-44B1-8F59-F977AF551FB9}">
      <dgm:prSet phldrT="[Text]"/>
      <dgm:spPr/>
      <dgm:t>
        <a:bodyPr/>
        <a:lstStyle/>
        <a:p>
          <a:r>
            <a:rPr lang="en-US" dirty="0"/>
            <a:t>Reversing …</a:t>
          </a:r>
          <a:endParaRPr lang="en-CA" dirty="0"/>
        </a:p>
      </dgm:t>
    </dgm:pt>
    <dgm:pt modelId="{90121791-27A7-4466-90FB-007725C12D96}" type="parTrans" cxnId="{4D67F3FA-342D-4628-8AB0-B3DA2C0BBC7C}">
      <dgm:prSet/>
      <dgm:spPr/>
      <dgm:t>
        <a:bodyPr/>
        <a:lstStyle/>
        <a:p>
          <a:endParaRPr lang="en-CA"/>
        </a:p>
      </dgm:t>
    </dgm:pt>
    <dgm:pt modelId="{7703695F-D6B7-4B2E-84C0-8819942C13D9}" type="sibTrans" cxnId="{4D67F3FA-342D-4628-8AB0-B3DA2C0BBC7C}">
      <dgm:prSet/>
      <dgm:spPr/>
      <dgm:t>
        <a:bodyPr/>
        <a:lstStyle/>
        <a:p>
          <a:endParaRPr lang="en-CA"/>
        </a:p>
      </dgm:t>
    </dgm:pt>
    <dgm:pt modelId="{BA1BD488-4AB6-4422-BC91-96DADAEF64E2}">
      <dgm:prSet phldrT="[Text]"/>
      <dgm:spPr/>
      <dgm:t>
        <a:bodyPr/>
        <a:lstStyle/>
        <a:p>
          <a:r>
            <a:rPr lang="en-US" dirty="0"/>
            <a:t>Age of the involved</a:t>
          </a:r>
          <a:endParaRPr lang="en-CA" dirty="0"/>
        </a:p>
      </dgm:t>
    </dgm:pt>
    <dgm:pt modelId="{7E42FC9F-E1F9-4A61-A302-D22B21FE8510}" type="parTrans" cxnId="{5BD2854E-5894-4243-BA9A-77C9634D1C8D}">
      <dgm:prSet/>
      <dgm:spPr/>
      <dgm:t>
        <a:bodyPr/>
        <a:lstStyle/>
        <a:p>
          <a:endParaRPr lang="en-CA"/>
        </a:p>
      </dgm:t>
    </dgm:pt>
    <dgm:pt modelId="{3A926FAD-A3E8-447D-8340-84100B91EBF1}" type="sibTrans" cxnId="{5BD2854E-5894-4243-BA9A-77C9634D1C8D}">
      <dgm:prSet/>
      <dgm:spPr/>
      <dgm:t>
        <a:bodyPr/>
        <a:lstStyle/>
        <a:p>
          <a:endParaRPr lang="en-CA"/>
        </a:p>
      </dgm:t>
    </dgm:pt>
    <dgm:pt modelId="{948E562F-D822-49D5-8ADB-CBE10D81CA68}">
      <dgm:prSet phldrT="[Text]"/>
      <dgm:spPr/>
      <dgm:t>
        <a:bodyPr/>
        <a:lstStyle/>
        <a:p>
          <a:r>
            <a:rPr lang="en-CA" b="0" i="0" u="none" dirty="0"/>
            <a:t>10 to 14</a:t>
          </a:r>
          <a:endParaRPr lang="en-CA" dirty="0"/>
        </a:p>
      </dgm:t>
    </dgm:pt>
    <dgm:pt modelId="{FA3B9AD5-E43E-4956-B353-13A4BC9FF02E}" type="parTrans" cxnId="{DDA8B787-B690-4FB9-AB7D-4FB9A4C9CC4A}">
      <dgm:prSet/>
      <dgm:spPr/>
      <dgm:t>
        <a:bodyPr/>
        <a:lstStyle/>
        <a:p>
          <a:endParaRPr lang="en-CA"/>
        </a:p>
      </dgm:t>
    </dgm:pt>
    <dgm:pt modelId="{A1076CB7-E76B-4BEB-8F12-22D896335713}" type="sibTrans" cxnId="{DDA8B787-B690-4FB9-AB7D-4FB9A4C9CC4A}">
      <dgm:prSet/>
      <dgm:spPr/>
      <dgm:t>
        <a:bodyPr/>
        <a:lstStyle/>
        <a:p>
          <a:endParaRPr lang="en-CA"/>
        </a:p>
      </dgm:t>
    </dgm:pt>
    <dgm:pt modelId="{DC7D2B6E-0472-4EC7-9B23-65D2CF97619F}">
      <dgm:prSet/>
      <dgm:spPr/>
      <dgm:t>
        <a:bodyPr/>
        <a:lstStyle/>
        <a:p>
          <a:r>
            <a:rPr lang="en-CA" b="0" i="0" u="none" dirty="0"/>
            <a:t>25 to 29</a:t>
          </a:r>
          <a:endParaRPr lang="en-CA" dirty="0"/>
        </a:p>
      </dgm:t>
    </dgm:pt>
    <dgm:pt modelId="{5B5DD2C7-AEE1-4D96-AABA-1334EE1181CE}" type="parTrans" cxnId="{BAE03A7A-D6E6-40EF-8D47-BBC6E21018B9}">
      <dgm:prSet/>
      <dgm:spPr/>
      <dgm:t>
        <a:bodyPr/>
        <a:lstStyle/>
        <a:p>
          <a:endParaRPr lang="en-CA"/>
        </a:p>
      </dgm:t>
    </dgm:pt>
    <dgm:pt modelId="{F76F8844-E956-4845-AB55-984D4E466255}" type="sibTrans" cxnId="{BAE03A7A-D6E6-40EF-8D47-BBC6E21018B9}">
      <dgm:prSet/>
      <dgm:spPr/>
      <dgm:t>
        <a:bodyPr/>
        <a:lstStyle/>
        <a:p>
          <a:endParaRPr lang="en-CA"/>
        </a:p>
      </dgm:t>
    </dgm:pt>
    <dgm:pt modelId="{F7B4A27A-29B6-4D2B-AEBE-816797682836}">
      <dgm:prSet/>
      <dgm:spPr/>
      <dgm:t>
        <a:bodyPr/>
        <a:lstStyle/>
        <a:p>
          <a:r>
            <a:rPr lang="en-CA" b="0" i="0" u="none" dirty="0"/>
            <a:t>Over 95</a:t>
          </a:r>
          <a:endParaRPr lang="en-CA" dirty="0"/>
        </a:p>
      </dgm:t>
    </dgm:pt>
    <dgm:pt modelId="{396163D9-381D-4AC0-8057-4FB2AE510C76}" type="parTrans" cxnId="{9744CFD2-FC64-4C47-B13A-79CF4923132D}">
      <dgm:prSet/>
      <dgm:spPr/>
      <dgm:t>
        <a:bodyPr/>
        <a:lstStyle/>
        <a:p>
          <a:endParaRPr lang="en-CA"/>
        </a:p>
      </dgm:t>
    </dgm:pt>
    <dgm:pt modelId="{9666FB1C-C0DE-4460-94E7-9A01A7D0494B}" type="sibTrans" cxnId="{9744CFD2-FC64-4C47-B13A-79CF4923132D}">
      <dgm:prSet/>
      <dgm:spPr/>
      <dgm:t>
        <a:bodyPr/>
        <a:lstStyle/>
        <a:p>
          <a:endParaRPr lang="en-CA"/>
        </a:p>
      </dgm:t>
    </dgm:pt>
    <dgm:pt modelId="{C68C4576-9B75-4F84-8294-CC5FBFF1E61C}">
      <dgm:prSet/>
      <dgm:spPr/>
      <dgm:t>
        <a:bodyPr/>
        <a:lstStyle/>
        <a:p>
          <a:r>
            <a:rPr lang="en-CA" b="0" i="0" u="none" dirty="0"/>
            <a:t>15 to 19</a:t>
          </a:r>
          <a:endParaRPr lang="en-CA" dirty="0"/>
        </a:p>
      </dgm:t>
    </dgm:pt>
    <dgm:pt modelId="{967723C2-FCC9-4F6B-84FC-743E4ACA595E}" type="parTrans" cxnId="{3C0463CF-C27D-44AC-830E-6B2F9C0C057B}">
      <dgm:prSet/>
      <dgm:spPr/>
      <dgm:t>
        <a:bodyPr/>
        <a:lstStyle/>
        <a:p>
          <a:endParaRPr lang="en-CA"/>
        </a:p>
      </dgm:t>
    </dgm:pt>
    <dgm:pt modelId="{0034D83E-781B-47DB-8018-0AF9DAFA7C05}" type="sibTrans" cxnId="{3C0463CF-C27D-44AC-830E-6B2F9C0C057B}">
      <dgm:prSet/>
      <dgm:spPr/>
      <dgm:t>
        <a:bodyPr/>
        <a:lstStyle/>
        <a:p>
          <a:endParaRPr lang="en-CA"/>
        </a:p>
      </dgm:t>
    </dgm:pt>
    <dgm:pt modelId="{A12842E9-F87C-4FE3-833F-970886DF557A}">
      <dgm:prSet/>
      <dgm:spPr/>
      <dgm:t>
        <a:bodyPr/>
        <a:lstStyle/>
        <a:p>
          <a:r>
            <a:rPr lang="en-CA" b="0" i="0" u="none"/>
            <a:t>20 to 24</a:t>
          </a:r>
          <a:endParaRPr lang="en-CA" dirty="0"/>
        </a:p>
      </dgm:t>
    </dgm:pt>
    <dgm:pt modelId="{7FC5FFC2-8045-48A4-81E1-EC4BE4D5137C}" type="parTrans" cxnId="{CBEA0B2B-3EDE-4AB5-AE50-77653245BD7F}">
      <dgm:prSet/>
      <dgm:spPr/>
      <dgm:t>
        <a:bodyPr/>
        <a:lstStyle/>
        <a:p>
          <a:endParaRPr lang="en-CA"/>
        </a:p>
      </dgm:t>
    </dgm:pt>
    <dgm:pt modelId="{67152859-AC99-4532-ABF5-44B6438AADBB}" type="sibTrans" cxnId="{CBEA0B2B-3EDE-4AB5-AE50-77653245BD7F}">
      <dgm:prSet/>
      <dgm:spPr/>
      <dgm:t>
        <a:bodyPr/>
        <a:lstStyle/>
        <a:p>
          <a:endParaRPr lang="en-CA"/>
        </a:p>
      </dgm:t>
    </dgm:pt>
    <dgm:pt modelId="{D0874DF5-6E9C-4A4D-A71B-ED922A201881}">
      <dgm:prSet/>
      <dgm:spPr/>
      <dgm:t>
        <a:bodyPr/>
        <a:lstStyle/>
        <a:p>
          <a:r>
            <a:rPr lang="en-US" dirty="0"/>
            <a:t>……</a:t>
          </a:r>
          <a:endParaRPr lang="en-CA" dirty="0"/>
        </a:p>
      </dgm:t>
    </dgm:pt>
    <dgm:pt modelId="{C65DDA51-7F0A-4F4B-A8CA-8DC7BA66800F}" type="parTrans" cxnId="{590AA2E4-9F43-4BDD-B343-A90A88E7DEF8}">
      <dgm:prSet/>
      <dgm:spPr/>
      <dgm:t>
        <a:bodyPr/>
        <a:lstStyle/>
        <a:p>
          <a:endParaRPr lang="en-CA"/>
        </a:p>
      </dgm:t>
    </dgm:pt>
    <dgm:pt modelId="{A557963E-4C72-403F-BF1C-E670ED3D2013}" type="sibTrans" cxnId="{590AA2E4-9F43-4BDD-B343-A90A88E7DEF8}">
      <dgm:prSet/>
      <dgm:spPr/>
      <dgm:t>
        <a:bodyPr/>
        <a:lstStyle/>
        <a:p>
          <a:endParaRPr lang="en-CA"/>
        </a:p>
      </dgm:t>
    </dgm:pt>
    <dgm:pt modelId="{7E35016A-44AC-4B98-A944-560091EEE722}">
      <dgm:prSet/>
      <dgm:spPr/>
      <dgm:t>
        <a:bodyPr/>
        <a:lstStyle/>
        <a:p>
          <a:r>
            <a:rPr lang="en-US" dirty="0"/>
            <a:t>Driver condition</a:t>
          </a:r>
          <a:endParaRPr lang="en-CA" dirty="0"/>
        </a:p>
      </dgm:t>
    </dgm:pt>
    <dgm:pt modelId="{EDC385DA-5670-4DEB-9002-949DC28F526A}" type="parTrans" cxnId="{AE04DCDA-DC55-4D8B-8562-4AE29485E623}">
      <dgm:prSet/>
      <dgm:spPr/>
      <dgm:t>
        <a:bodyPr/>
        <a:lstStyle/>
        <a:p>
          <a:endParaRPr lang="en-CA"/>
        </a:p>
      </dgm:t>
    </dgm:pt>
    <dgm:pt modelId="{15CEACF1-6C12-455C-8CE4-D7EE2B209705}" type="sibTrans" cxnId="{AE04DCDA-DC55-4D8B-8562-4AE29485E623}">
      <dgm:prSet/>
      <dgm:spPr/>
      <dgm:t>
        <a:bodyPr/>
        <a:lstStyle/>
        <a:p>
          <a:endParaRPr lang="en-CA"/>
        </a:p>
      </dgm:t>
    </dgm:pt>
    <dgm:pt modelId="{346B682B-21A6-4588-93B4-591CA7F53419}">
      <dgm:prSet/>
      <dgm:spPr/>
      <dgm:t>
        <a:bodyPr/>
        <a:lstStyle/>
        <a:p>
          <a:r>
            <a:rPr lang="en-US" dirty="0"/>
            <a:t>Ability impaired, alcohol</a:t>
          </a:r>
          <a:endParaRPr lang="en-CA" dirty="0"/>
        </a:p>
      </dgm:t>
    </dgm:pt>
    <dgm:pt modelId="{DD857DD1-3E0D-4CEF-8C70-87EC4B977265}" type="parTrans" cxnId="{08DC3CE5-8197-4B56-886B-E92BE9CA9B4C}">
      <dgm:prSet/>
      <dgm:spPr/>
      <dgm:t>
        <a:bodyPr/>
        <a:lstStyle/>
        <a:p>
          <a:endParaRPr lang="en-CA"/>
        </a:p>
      </dgm:t>
    </dgm:pt>
    <dgm:pt modelId="{88090E67-CAAE-4DA4-B9D5-9A895D68F12D}" type="sibTrans" cxnId="{08DC3CE5-8197-4B56-886B-E92BE9CA9B4C}">
      <dgm:prSet/>
      <dgm:spPr/>
      <dgm:t>
        <a:bodyPr/>
        <a:lstStyle/>
        <a:p>
          <a:endParaRPr lang="en-CA"/>
        </a:p>
      </dgm:t>
    </dgm:pt>
    <dgm:pt modelId="{42EA1975-A7D3-4C78-AD56-BC8411577C12}">
      <dgm:prSet/>
      <dgm:spPr/>
      <dgm:t>
        <a:bodyPr/>
        <a:lstStyle/>
        <a:p>
          <a:r>
            <a:rPr lang="en-US" dirty="0"/>
            <a:t>Normal</a:t>
          </a:r>
          <a:endParaRPr lang="en-CA" dirty="0"/>
        </a:p>
      </dgm:t>
    </dgm:pt>
    <dgm:pt modelId="{6897D409-FDD2-417C-9213-E9F49256055C}" type="parTrans" cxnId="{4D43EE60-FFBF-4FA2-9344-D08A99F5C309}">
      <dgm:prSet/>
      <dgm:spPr/>
      <dgm:t>
        <a:bodyPr/>
        <a:lstStyle/>
        <a:p>
          <a:endParaRPr lang="en-CA"/>
        </a:p>
      </dgm:t>
    </dgm:pt>
    <dgm:pt modelId="{EB7D249B-FE1D-4C93-AC2A-181969038969}" type="sibTrans" cxnId="{4D43EE60-FFBF-4FA2-9344-D08A99F5C309}">
      <dgm:prSet/>
      <dgm:spPr/>
      <dgm:t>
        <a:bodyPr/>
        <a:lstStyle/>
        <a:p>
          <a:endParaRPr lang="en-CA"/>
        </a:p>
      </dgm:t>
    </dgm:pt>
    <dgm:pt modelId="{6759D12B-DE1D-42CF-9498-B9C58458DF5E}">
      <dgm:prSet/>
      <dgm:spPr/>
      <dgm:t>
        <a:bodyPr/>
        <a:lstStyle/>
        <a:p>
          <a:r>
            <a:rPr lang="en-US" dirty="0"/>
            <a:t>Inattentive</a:t>
          </a:r>
          <a:endParaRPr lang="en-CA" dirty="0"/>
        </a:p>
      </dgm:t>
    </dgm:pt>
    <dgm:pt modelId="{6ED6CF0F-4998-4500-9631-E6E343E61E90}" type="parTrans" cxnId="{61C4099E-1FC7-4C11-B7BE-D0C782E5BF76}">
      <dgm:prSet/>
      <dgm:spPr/>
      <dgm:t>
        <a:bodyPr/>
        <a:lstStyle/>
        <a:p>
          <a:endParaRPr lang="en-CA"/>
        </a:p>
      </dgm:t>
    </dgm:pt>
    <dgm:pt modelId="{CA97CA1A-49D7-4891-BEA0-3747F75976CD}" type="sibTrans" cxnId="{61C4099E-1FC7-4C11-B7BE-D0C782E5BF76}">
      <dgm:prSet/>
      <dgm:spPr/>
      <dgm:t>
        <a:bodyPr/>
        <a:lstStyle/>
        <a:p>
          <a:endParaRPr lang="en-CA"/>
        </a:p>
      </dgm:t>
    </dgm:pt>
    <dgm:pt modelId="{0874E855-1348-41DE-91FF-039E40B76C08}">
      <dgm:prSet/>
      <dgm:spPr/>
      <dgm:t>
        <a:bodyPr/>
        <a:lstStyle/>
        <a:p>
          <a:r>
            <a:rPr lang="en-US" dirty="0"/>
            <a:t>Medical/physical disability</a:t>
          </a:r>
          <a:endParaRPr lang="en-CA" dirty="0"/>
        </a:p>
      </dgm:t>
    </dgm:pt>
    <dgm:pt modelId="{2F9BAA3F-76F7-4D8C-A1C6-AEE8EAD40D41}" type="parTrans" cxnId="{7C0CD90E-310A-4429-9FBB-B2F445D0D226}">
      <dgm:prSet/>
      <dgm:spPr/>
      <dgm:t>
        <a:bodyPr/>
        <a:lstStyle/>
        <a:p>
          <a:endParaRPr lang="en-CA"/>
        </a:p>
      </dgm:t>
    </dgm:pt>
    <dgm:pt modelId="{ADB6622B-22FE-4839-A668-E2980B71DD09}" type="sibTrans" cxnId="{7C0CD90E-310A-4429-9FBB-B2F445D0D226}">
      <dgm:prSet/>
      <dgm:spPr/>
      <dgm:t>
        <a:bodyPr/>
        <a:lstStyle/>
        <a:p>
          <a:endParaRPr lang="en-CA"/>
        </a:p>
      </dgm:t>
    </dgm:pt>
    <dgm:pt modelId="{11853A42-86BB-470C-8483-49DFA1039B4E}">
      <dgm:prSet/>
      <dgm:spPr/>
      <dgm:t>
        <a:bodyPr/>
        <a:lstStyle/>
        <a:p>
          <a:r>
            <a:rPr lang="en-US" dirty="0"/>
            <a:t>Fatigue</a:t>
          </a:r>
          <a:endParaRPr lang="en-CA" dirty="0"/>
        </a:p>
      </dgm:t>
    </dgm:pt>
    <dgm:pt modelId="{D39DA532-B58C-4EBE-98DB-265C3CE3A85E}" type="parTrans" cxnId="{5475FA62-AF91-442F-8DC3-480CC9DE8D5E}">
      <dgm:prSet/>
      <dgm:spPr/>
      <dgm:t>
        <a:bodyPr/>
        <a:lstStyle/>
        <a:p>
          <a:endParaRPr lang="en-CA"/>
        </a:p>
      </dgm:t>
    </dgm:pt>
    <dgm:pt modelId="{55C093C1-8115-4CBB-91AB-EDFCE367E6C8}" type="sibTrans" cxnId="{5475FA62-AF91-442F-8DC3-480CC9DE8D5E}">
      <dgm:prSet/>
      <dgm:spPr/>
      <dgm:t>
        <a:bodyPr/>
        <a:lstStyle/>
        <a:p>
          <a:endParaRPr lang="en-CA"/>
        </a:p>
      </dgm:t>
    </dgm:pt>
    <dgm:pt modelId="{26EBD11E-C083-453D-B833-F80BA6989386}">
      <dgm:prSet/>
      <dgm:spPr/>
      <dgm:t>
        <a:bodyPr/>
        <a:lstStyle/>
        <a:p>
          <a:r>
            <a:rPr lang="en-US" dirty="0"/>
            <a:t>Ability impaired, drugs…</a:t>
          </a:r>
          <a:endParaRPr lang="en-CA" dirty="0"/>
        </a:p>
      </dgm:t>
    </dgm:pt>
    <dgm:pt modelId="{96075672-C69C-4A58-B017-94659652A9EB}" type="parTrans" cxnId="{77853A40-1919-4E37-BC11-313C2FB99DF0}">
      <dgm:prSet/>
      <dgm:spPr/>
      <dgm:t>
        <a:bodyPr/>
        <a:lstStyle/>
        <a:p>
          <a:endParaRPr lang="en-CA"/>
        </a:p>
      </dgm:t>
    </dgm:pt>
    <dgm:pt modelId="{4168FCFD-B2FF-43CB-8B29-2D6F43A25605}" type="sibTrans" cxnId="{77853A40-1919-4E37-BC11-313C2FB99DF0}">
      <dgm:prSet/>
      <dgm:spPr/>
      <dgm:t>
        <a:bodyPr/>
        <a:lstStyle/>
        <a:p>
          <a:endParaRPr lang="en-CA"/>
        </a:p>
      </dgm:t>
    </dgm:pt>
    <dgm:pt modelId="{7D524853-1614-4EEA-B5CE-55DB518F95AF}">
      <dgm:prSet phldrT="[Text]"/>
      <dgm:spPr/>
      <dgm:t>
        <a:bodyPr/>
        <a:lstStyle/>
        <a:p>
          <a:r>
            <a:rPr lang="en-CA" dirty="0"/>
            <a:t>Accident class </a:t>
          </a:r>
        </a:p>
      </dgm:t>
    </dgm:pt>
    <dgm:pt modelId="{7AA23426-017E-429D-9107-3A691256D1D2}" type="sibTrans" cxnId="{54B9CB54-B89D-432D-9C18-82D79D1D14BE}">
      <dgm:prSet/>
      <dgm:spPr/>
      <dgm:t>
        <a:bodyPr/>
        <a:lstStyle/>
        <a:p>
          <a:endParaRPr lang="en-CA"/>
        </a:p>
      </dgm:t>
    </dgm:pt>
    <dgm:pt modelId="{5E7C84E5-CE72-4810-8F18-70072E06BF20}" type="parTrans" cxnId="{54B9CB54-B89D-432D-9C18-82D79D1D14BE}">
      <dgm:prSet/>
      <dgm:spPr/>
      <dgm:t>
        <a:bodyPr/>
        <a:lstStyle/>
        <a:p>
          <a:endParaRPr lang="en-CA"/>
        </a:p>
      </dgm:t>
    </dgm:pt>
    <dgm:pt modelId="{DB0F644B-B895-44A6-8CF9-40B3B719B750}">
      <dgm:prSet phldrT="[Text]"/>
      <dgm:spPr/>
      <dgm:t>
        <a:bodyPr/>
        <a:lstStyle/>
        <a:p>
          <a:r>
            <a:rPr lang="en-CA" dirty="0"/>
            <a:t>Fatal </a:t>
          </a:r>
        </a:p>
      </dgm:t>
    </dgm:pt>
    <dgm:pt modelId="{B29993A0-E786-4ACD-90FE-7E42E1299E28}" type="sibTrans" cxnId="{58DD37C3-F04A-4953-B134-7854EED35105}">
      <dgm:prSet/>
      <dgm:spPr/>
      <dgm:t>
        <a:bodyPr/>
        <a:lstStyle/>
        <a:p>
          <a:endParaRPr lang="en-CA"/>
        </a:p>
      </dgm:t>
    </dgm:pt>
    <dgm:pt modelId="{8745628B-A31A-434A-85E7-B192F9E5D521}" type="parTrans" cxnId="{58DD37C3-F04A-4953-B134-7854EED35105}">
      <dgm:prSet/>
      <dgm:spPr/>
      <dgm:t>
        <a:bodyPr/>
        <a:lstStyle/>
        <a:p>
          <a:endParaRPr lang="en-CA"/>
        </a:p>
      </dgm:t>
    </dgm:pt>
    <dgm:pt modelId="{886C6E95-3425-410C-B29D-9875AE98C8CE}">
      <dgm:prSet phldrT="[Text]"/>
      <dgm:spPr/>
      <dgm:t>
        <a:bodyPr/>
        <a:lstStyle/>
        <a:p>
          <a:r>
            <a:rPr lang="en-CA" dirty="0"/>
            <a:t>Non-fatal injury</a:t>
          </a:r>
        </a:p>
      </dgm:t>
    </dgm:pt>
    <dgm:pt modelId="{5C6AE5AF-ABA9-4173-A337-E79B934B6189}" type="sibTrans" cxnId="{2BE06443-F5B9-416B-B6FD-5FCCEA1346A8}">
      <dgm:prSet/>
      <dgm:spPr/>
      <dgm:t>
        <a:bodyPr/>
        <a:lstStyle/>
        <a:p>
          <a:endParaRPr lang="en-CA"/>
        </a:p>
      </dgm:t>
    </dgm:pt>
    <dgm:pt modelId="{D7DCE605-6738-47CD-AE49-53B182E7759F}" type="parTrans" cxnId="{2BE06443-F5B9-416B-B6FD-5FCCEA1346A8}">
      <dgm:prSet/>
      <dgm:spPr/>
      <dgm:t>
        <a:bodyPr/>
        <a:lstStyle/>
        <a:p>
          <a:endParaRPr lang="en-CA"/>
        </a:p>
      </dgm:t>
    </dgm:pt>
    <dgm:pt modelId="{E127967C-92D8-468E-BE83-943EA912FDBA}">
      <dgm:prSet phldrT="[Text]"/>
      <dgm:spPr/>
      <dgm:t>
        <a:bodyPr/>
        <a:lstStyle/>
        <a:p>
          <a:r>
            <a:rPr lang="en-CA" dirty="0"/>
            <a:t>Property damage</a:t>
          </a:r>
        </a:p>
      </dgm:t>
    </dgm:pt>
    <dgm:pt modelId="{F9452C9B-262E-437E-BFE5-78493BD06686}" type="sibTrans" cxnId="{AB11908D-4F30-4078-984F-A14D78D43069}">
      <dgm:prSet/>
      <dgm:spPr/>
      <dgm:t>
        <a:bodyPr/>
        <a:lstStyle/>
        <a:p>
          <a:endParaRPr lang="en-CA"/>
        </a:p>
      </dgm:t>
    </dgm:pt>
    <dgm:pt modelId="{0D8FF88D-EBC0-41CD-9CF4-BA92B22FC9B1}" type="parTrans" cxnId="{AB11908D-4F30-4078-984F-A14D78D43069}">
      <dgm:prSet/>
      <dgm:spPr/>
      <dgm:t>
        <a:bodyPr/>
        <a:lstStyle/>
        <a:p>
          <a:endParaRPr lang="en-CA"/>
        </a:p>
      </dgm:t>
    </dgm:pt>
    <dgm:pt modelId="{C0B9AD49-ED3F-4919-8003-9C5B633FEB19}">
      <dgm:prSet phldrT="[Text]"/>
      <dgm:spPr/>
      <dgm:t>
        <a:bodyPr/>
        <a:lstStyle/>
        <a:p>
          <a:r>
            <a:rPr lang="en-CA" dirty="0"/>
            <a:t>Time stamp</a:t>
          </a:r>
        </a:p>
      </dgm:t>
    </dgm:pt>
    <dgm:pt modelId="{DEDCF022-16EF-46FB-839A-660D6A1627D5}" type="parTrans" cxnId="{B52C62CD-E580-4356-98C3-98676DD8F7D3}">
      <dgm:prSet/>
      <dgm:spPr/>
      <dgm:t>
        <a:bodyPr/>
        <a:lstStyle/>
        <a:p>
          <a:endParaRPr lang="en-CA"/>
        </a:p>
      </dgm:t>
    </dgm:pt>
    <dgm:pt modelId="{9915DF20-CFF3-4C13-9F76-E79F9B13DD21}" type="sibTrans" cxnId="{B52C62CD-E580-4356-98C3-98676DD8F7D3}">
      <dgm:prSet/>
      <dgm:spPr/>
      <dgm:t>
        <a:bodyPr/>
        <a:lstStyle/>
        <a:p>
          <a:endParaRPr lang="en-CA"/>
        </a:p>
      </dgm:t>
    </dgm:pt>
    <dgm:pt modelId="{BBABE002-C96E-4B0B-A5C8-3388A371C403}">
      <dgm:prSet phldrT="[Text]"/>
      <dgm:spPr/>
      <dgm:t>
        <a:bodyPr/>
        <a:lstStyle/>
        <a:p>
          <a:r>
            <a:rPr lang="en-CA" dirty="0"/>
            <a:t>Year </a:t>
          </a:r>
        </a:p>
      </dgm:t>
    </dgm:pt>
    <dgm:pt modelId="{B13E828F-44CB-4CC3-9041-A7EAE4FFF52A}" type="parTrans" cxnId="{1DDC54E7-7A3B-436B-8C94-A298CDB71804}">
      <dgm:prSet/>
      <dgm:spPr/>
      <dgm:t>
        <a:bodyPr/>
        <a:lstStyle/>
        <a:p>
          <a:endParaRPr lang="en-CA"/>
        </a:p>
      </dgm:t>
    </dgm:pt>
    <dgm:pt modelId="{B4A7506D-6B67-4C1F-9C9C-3B212CDAE59B}" type="sibTrans" cxnId="{1DDC54E7-7A3B-436B-8C94-A298CDB71804}">
      <dgm:prSet/>
      <dgm:spPr/>
      <dgm:t>
        <a:bodyPr/>
        <a:lstStyle/>
        <a:p>
          <a:endParaRPr lang="en-CA"/>
        </a:p>
      </dgm:t>
    </dgm:pt>
    <dgm:pt modelId="{1265DB9F-FAF3-400F-9198-E947AD8AADAB}">
      <dgm:prSet phldrT="[Text]"/>
      <dgm:spPr/>
      <dgm:t>
        <a:bodyPr/>
        <a:lstStyle/>
        <a:p>
          <a:r>
            <a:rPr lang="en-CA" dirty="0"/>
            <a:t>Date</a:t>
          </a:r>
        </a:p>
      </dgm:t>
    </dgm:pt>
    <dgm:pt modelId="{D7F540F4-6FFC-43DD-8F77-90FF27E39C1C}" type="parTrans" cxnId="{9A6ACB4E-B474-4098-A6A1-507CDD6670A8}">
      <dgm:prSet/>
      <dgm:spPr/>
      <dgm:t>
        <a:bodyPr/>
        <a:lstStyle/>
        <a:p>
          <a:endParaRPr lang="en-CA"/>
        </a:p>
      </dgm:t>
    </dgm:pt>
    <dgm:pt modelId="{84D8123E-2B22-4C03-A1DF-B50918D01E44}" type="sibTrans" cxnId="{9A6ACB4E-B474-4098-A6A1-507CDD6670A8}">
      <dgm:prSet/>
      <dgm:spPr/>
      <dgm:t>
        <a:bodyPr/>
        <a:lstStyle/>
        <a:p>
          <a:endParaRPr lang="en-CA"/>
        </a:p>
      </dgm:t>
    </dgm:pt>
    <dgm:pt modelId="{D18500AF-2397-46D1-BF3B-86C8C1F85BB8}">
      <dgm:prSet phldrT="[Text]"/>
      <dgm:spPr/>
      <dgm:t>
        <a:bodyPr/>
        <a:lstStyle/>
        <a:p>
          <a:r>
            <a:rPr lang="en-CA" dirty="0"/>
            <a:t>Time</a:t>
          </a:r>
        </a:p>
      </dgm:t>
    </dgm:pt>
    <dgm:pt modelId="{E53DF225-65CB-4D82-9164-ACA2E02403AB}" type="parTrans" cxnId="{8B742715-FB81-4C88-AF92-45D9A0793877}">
      <dgm:prSet/>
      <dgm:spPr/>
      <dgm:t>
        <a:bodyPr/>
        <a:lstStyle/>
        <a:p>
          <a:endParaRPr lang="en-CA"/>
        </a:p>
      </dgm:t>
    </dgm:pt>
    <dgm:pt modelId="{68DB0DC1-119F-4D3F-818E-9399D37CA4E4}" type="sibTrans" cxnId="{8B742715-FB81-4C88-AF92-45D9A0793877}">
      <dgm:prSet/>
      <dgm:spPr/>
      <dgm:t>
        <a:bodyPr/>
        <a:lstStyle/>
        <a:p>
          <a:endParaRPr lang="en-CA"/>
        </a:p>
      </dgm:t>
    </dgm:pt>
    <dgm:pt modelId="{ABD8B55D-4C89-4606-A7B5-FF1DE34C8F5D}">
      <dgm:prSet phldrT="[Text]"/>
      <dgm:spPr/>
      <dgm:t>
        <a:bodyPr/>
        <a:lstStyle/>
        <a:p>
          <a:r>
            <a:rPr lang="en-CA" dirty="0"/>
            <a:t>Accident Identifier</a:t>
          </a:r>
        </a:p>
      </dgm:t>
    </dgm:pt>
    <dgm:pt modelId="{7347138C-7F19-4C35-A33E-2D4218FBA449}" type="parTrans" cxnId="{E35C5A39-EAC7-4C7E-8684-B461D0E5AAFA}">
      <dgm:prSet/>
      <dgm:spPr/>
      <dgm:t>
        <a:bodyPr/>
        <a:lstStyle/>
        <a:p>
          <a:endParaRPr lang="en-CA"/>
        </a:p>
      </dgm:t>
    </dgm:pt>
    <dgm:pt modelId="{ADA43FDB-33F8-4E82-B907-0F0627BB43F9}" type="sibTrans" cxnId="{E35C5A39-EAC7-4C7E-8684-B461D0E5AAFA}">
      <dgm:prSet/>
      <dgm:spPr/>
      <dgm:t>
        <a:bodyPr/>
        <a:lstStyle/>
        <a:p>
          <a:endParaRPr lang="en-CA"/>
        </a:p>
      </dgm:t>
    </dgm:pt>
    <dgm:pt modelId="{2D2CDE1D-F0FB-412A-897F-9FA2F81DF5EF}" type="pres">
      <dgm:prSet presAssocID="{55B4A006-4C2A-480A-8CE3-4577E484865D}" presName="diagram" presStyleCnt="0">
        <dgm:presLayoutVars>
          <dgm:dir/>
          <dgm:resizeHandles val="exact"/>
        </dgm:presLayoutVars>
      </dgm:prSet>
      <dgm:spPr/>
    </dgm:pt>
    <dgm:pt modelId="{74EFC220-FE47-4E49-B1F0-83DCA28114A1}" type="pres">
      <dgm:prSet presAssocID="{ABD8B55D-4C89-4606-A7B5-FF1DE34C8F5D}" presName="node" presStyleLbl="node1" presStyleIdx="0" presStyleCnt="12">
        <dgm:presLayoutVars>
          <dgm:bulletEnabled val="1"/>
        </dgm:presLayoutVars>
      </dgm:prSet>
      <dgm:spPr/>
    </dgm:pt>
    <dgm:pt modelId="{117708AF-2B84-467F-BB5D-660E229925C3}" type="pres">
      <dgm:prSet presAssocID="{ADA43FDB-33F8-4E82-B907-0F0627BB43F9}" presName="sibTrans" presStyleCnt="0"/>
      <dgm:spPr/>
    </dgm:pt>
    <dgm:pt modelId="{4F066125-FD1E-4962-9E6B-876A55A7CD65}" type="pres">
      <dgm:prSet presAssocID="{A8D31BE5-24C9-4111-9F28-E9E51CBCC484}" presName="node" presStyleLbl="node1" presStyleIdx="1" presStyleCnt="12">
        <dgm:presLayoutVars>
          <dgm:bulletEnabled val="1"/>
        </dgm:presLayoutVars>
      </dgm:prSet>
      <dgm:spPr/>
    </dgm:pt>
    <dgm:pt modelId="{C11C42E0-3618-42F1-AC22-14047D915791}" type="pres">
      <dgm:prSet presAssocID="{DF5CC70E-C573-4E8D-A2AA-0992F1E0648D}" presName="sibTrans" presStyleCnt="0"/>
      <dgm:spPr/>
    </dgm:pt>
    <dgm:pt modelId="{F892646C-DB5D-43A6-8355-463CA5279EDE}" type="pres">
      <dgm:prSet presAssocID="{F30052BF-0F59-405D-98F4-5F91C82F2E24}" presName="node" presStyleLbl="node1" presStyleIdx="2" presStyleCnt="12">
        <dgm:presLayoutVars>
          <dgm:bulletEnabled val="1"/>
        </dgm:presLayoutVars>
      </dgm:prSet>
      <dgm:spPr/>
    </dgm:pt>
    <dgm:pt modelId="{A780E62B-B626-45B2-9E82-5D1DC7838BDC}" type="pres">
      <dgm:prSet presAssocID="{FF0D7328-3673-4020-98E6-BFE673DBBDB2}" presName="sibTrans" presStyleCnt="0"/>
      <dgm:spPr/>
    </dgm:pt>
    <dgm:pt modelId="{7339DE0E-1C45-4562-965C-DAB26F8ECB7B}" type="pres">
      <dgm:prSet presAssocID="{EA17F625-1615-4C82-AF99-0779B0715941}" presName="node" presStyleLbl="node1" presStyleIdx="3" presStyleCnt="12">
        <dgm:presLayoutVars>
          <dgm:bulletEnabled val="1"/>
        </dgm:presLayoutVars>
      </dgm:prSet>
      <dgm:spPr/>
    </dgm:pt>
    <dgm:pt modelId="{97B3C5B4-D7F5-4BA6-9652-5A1C993EC4AB}" type="pres">
      <dgm:prSet presAssocID="{163CF47D-818C-4FB2-8641-F5B0248F824E}" presName="sibTrans" presStyleCnt="0"/>
      <dgm:spPr/>
    </dgm:pt>
    <dgm:pt modelId="{34207803-AF0A-4DFE-9C58-9C76537134F6}" type="pres">
      <dgm:prSet presAssocID="{74325B70-3195-4E1D-9113-B37C24DEC5EA}" presName="node" presStyleLbl="node1" presStyleIdx="4" presStyleCnt="12">
        <dgm:presLayoutVars>
          <dgm:bulletEnabled val="1"/>
        </dgm:presLayoutVars>
      </dgm:prSet>
      <dgm:spPr/>
    </dgm:pt>
    <dgm:pt modelId="{4FB3D15B-DE35-4B8D-99E9-85A8928D4327}" type="pres">
      <dgm:prSet presAssocID="{1E7AA9E7-0B36-41E8-83BF-9269936EDA75}" presName="sibTrans" presStyleCnt="0"/>
      <dgm:spPr/>
    </dgm:pt>
    <dgm:pt modelId="{606969F8-2814-477B-B7DA-30EB6D43110C}" type="pres">
      <dgm:prSet presAssocID="{CF7B5E39-927B-4309-BED4-22910BEF0265}" presName="node" presStyleLbl="node1" presStyleIdx="5" presStyleCnt="12">
        <dgm:presLayoutVars>
          <dgm:bulletEnabled val="1"/>
        </dgm:presLayoutVars>
      </dgm:prSet>
      <dgm:spPr/>
    </dgm:pt>
    <dgm:pt modelId="{F3E8A6B8-9268-459E-9C9A-9B5203C04A33}" type="pres">
      <dgm:prSet presAssocID="{C968EAAF-B770-4D74-9F3A-3F2311785A6A}" presName="sibTrans" presStyleCnt="0"/>
      <dgm:spPr/>
    </dgm:pt>
    <dgm:pt modelId="{917D24A3-2FD3-4589-A9ED-AFECAC0A1E0A}" type="pres">
      <dgm:prSet presAssocID="{BAD57C23-0925-4F72-ACFF-8EA24CB45592}" presName="node" presStyleLbl="node1" presStyleIdx="6" presStyleCnt="12">
        <dgm:presLayoutVars>
          <dgm:bulletEnabled val="1"/>
        </dgm:presLayoutVars>
      </dgm:prSet>
      <dgm:spPr/>
    </dgm:pt>
    <dgm:pt modelId="{8DE4AB8C-F09A-443F-A03A-3F56E8B76224}" type="pres">
      <dgm:prSet presAssocID="{15752F54-F0BF-4C45-B541-4B6226C85E5A}" presName="sibTrans" presStyleCnt="0"/>
      <dgm:spPr/>
    </dgm:pt>
    <dgm:pt modelId="{C1B15AD1-629A-407E-9039-327A18E25341}" type="pres">
      <dgm:prSet presAssocID="{7D524853-1614-4EEA-B5CE-55DB518F95AF}" presName="node" presStyleLbl="node1" presStyleIdx="7" presStyleCnt="12">
        <dgm:presLayoutVars>
          <dgm:bulletEnabled val="1"/>
        </dgm:presLayoutVars>
      </dgm:prSet>
      <dgm:spPr/>
    </dgm:pt>
    <dgm:pt modelId="{E37A25F5-1D40-4913-9000-069CB92E2458}" type="pres">
      <dgm:prSet presAssocID="{7AA23426-017E-429D-9107-3A691256D1D2}" presName="sibTrans" presStyleCnt="0"/>
      <dgm:spPr/>
    </dgm:pt>
    <dgm:pt modelId="{8AAE59FF-1445-4AAC-9EC2-DB3C1EE309BE}" type="pres">
      <dgm:prSet presAssocID="{D7C92F9C-746D-408C-A96D-B52919DFA119}" presName="node" presStyleLbl="node1" presStyleIdx="8" presStyleCnt="12">
        <dgm:presLayoutVars>
          <dgm:bulletEnabled val="1"/>
        </dgm:presLayoutVars>
      </dgm:prSet>
      <dgm:spPr/>
    </dgm:pt>
    <dgm:pt modelId="{A354CBCB-C241-45E8-A9BC-5B96CFA937A5}" type="pres">
      <dgm:prSet presAssocID="{BC5EC0E3-3D4F-47D0-9C42-87529347CE10}" presName="sibTrans" presStyleCnt="0"/>
      <dgm:spPr/>
    </dgm:pt>
    <dgm:pt modelId="{68D5C022-40E3-42EB-8685-F8512D9DFEEE}" type="pres">
      <dgm:prSet presAssocID="{2DD6E32D-1C17-486C-AE13-BFF67DF1EEE9}" presName="node" presStyleLbl="node1" presStyleIdx="9" presStyleCnt="12">
        <dgm:presLayoutVars>
          <dgm:bulletEnabled val="1"/>
        </dgm:presLayoutVars>
      </dgm:prSet>
      <dgm:spPr/>
    </dgm:pt>
    <dgm:pt modelId="{2F0E855F-FE84-4F48-A37C-C0D087BF875B}" type="pres">
      <dgm:prSet presAssocID="{5B11411D-DDBA-4666-A839-0EB97EDC5770}" presName="sibTrans" presStyleCnt="0"/>
      <dgm:spPr/>
    </dgm:pt>
    <dgm:pt modelId="{70A4B627-12CC-4A13-B1CC-109334677A1A}" type="pres">
      <dgm:prSet presAssocID="{BA1BD488-4AB6-4422-BC91-96DADAEF64E2}" presName="node" presStyleLbl="node1" presStyleIdx="10" presStyleCnt="12">
        <dgm:presLayoutVars>
          <dgm:bulletEnabled val="1"/>
        </dgm:presLayoutVars>
      </dgm:prSet>
      <dgm:spPr/>
    </dgm:pt>
    <dgm:pt modelId="{FB24BF2F-7AE1-4C10-8E43-6CD813A82A2D}" type="pres">
      <dgm:prSet presAssocID="{3A926FAD-A3E8-447D-8340-84100B91EBF1}" presName="sibTrans" presStyleCnt="0"/>
      <dgm:spPr/>
    </dgm:pt>
    <dgm:pt modelId="{E12026B4-FE9E-4D84-874B-53B144F70D91}" type="pres">
      <dgm:prSet presAssocID="{7E35016A-44AC-4B98-A944-560091EEE722}" presName="node" presStyleLbl="node1" presStyleIdx="11" presStyleCnt="12">
        <dgm:presLayoutVars>
          <dgm:bulletEnabled val="1"/>
        </dgm:presLayoutVars>
      </dgm:prSet>
      <dgm:spPr/>
    </dgm:pt>
  </dgm:ptLst>
  <dgm:cxnLst>
    <dgm:cxn modelId="{9D67C702-B7BF-4E08-900A-FF45FFDDEC69}" type="presOf" srcId="{EBDC73DD-4585-43D3-8FE0-7DB0E58B6771}" destId="{4F066125-FD1E-4962-9E6B-876A55A7CD65}" srcOrd="0" destOrd="5" presId="urn:microsoft.com/office/officeart/2005/8/layout/default"/>
    <dgm:cxn modelId="{8E93F503-F91F-4BCF-9C05-E79D6B2BBE56}" srcId="{55B4A006-4C2A-480A-8CE3-4577E484865D}" destId="{2DD6E32D-1C17-486C-AE13-BFF67DF1EEE9}" srcOrd="9" destOrd="0" parTransId="{601CAEBB-C83B-47CD-AD9F-EDE1BDA6FA2E}" sibTransId="{5B11411D-DDBA-4666-A839-0EB97EDC5770}"/>
    <dgm:cxn modelId="{9524EA04-ED5F-4C8D-81D0-7805970C3F5A}" srcId="{F30052BF-0F59-405D-98F4-5F91C82F2E24}" destId="{B176A3FE-528D-4D61-B564-532E823DF6BB}" srcOrd="0" destOrd="0" parTransId="{993DE640-38BB-45DF-A0A2-D111C34E07E1}" sibTransId="{1B6E5C2C-2208-4C34-92E8-965E0C6ABC3E}"/>
    <dgm:cxn modelId="{C465980A-1883-487E-92D6-3B7867A555FF}" type="presOf" srcId="{6519D88B-B1B4-4E84-8E0B-1DB33FB465A3}" destId="{8AAE59FF-1445-4AAC-9EC2-DB3C1EE309BE}" srcOrd="0" destOrd="4" presId="urn:microsoft.com/office/officeart/2005/8/layout/default"/>
    <dgm:cxn modelId="{5A815D0D-B073-479E-9599-0FB00569FA5C}" type="presOf" srcId="{A75DF210-57F6-426A-9630-7D00DF5DD635}" destId="{68D5C022-40E3-42EB-8685-F8512D9DFEEE}" srcOrd="0" destOrd="3" presId="urn:microsoft.com/office/officeart/2005/8/layout/default"/>
    <dgm:cxn modelId="{7C0CD90E-310A-4429-9FBB-B2F445D0D226}" srcId="{7E35016A-44AC-4B98-A944-560091EEE722}" destId="{0874E855-1348-41DE-91FF-039E40B76C08}" srcOrd="3" destOrd="0" parTransId="{2F9BAA3F-76F7-4D8C-A1C6-AEE8EAD40D41}" sibTransId="{ADB6622B-22FE-4839-A668-E2980B71DD09}"/>
    <dgm:cxn modelId="{47B2E511-96C9-4120-AFE8-47D9C263FA12}" srcId="{74325B70-3195-4E1D-9113-B37C24DEC5EA}" destId="{E2476EB4-B905-49B8-9BA4-6369A1A00D55}" srcOrd="1" destOrd="0" parTransId="{2EC866A0-5185-4DEE-A889-89AA35DD69BA}" sibTransId="{6E42D39D-E05E-48E8-BB4F-1B06CE8ECF09}"/>
    <dgm:cxn modelId="{D9CE1713-7E61-4758-8849-C023718F5C87}" type="presOf" srcId="{7D524853-1614-4EEA-B5CE-55DB518F95AF}" destId="{C1B15AD1-629A-407E-9039-327A18E25341}" srcOrd="0" destOrd="0" presId="urn:microsoft.com/office/officeart/2005/8/layout/default"/>
    <dgm:cxn modelId="{1373DD14-AF04-438A-B505-54C75FEA7E13}" srcId="{F30052BF-0F59-405D-98F4-5F91C82F2E24}" destId="{FB3D5A31-1E87-4D0D-BCC3-B333B2B6F011}" srcOrd="2" destOrd="0" parTransId="{EA8F434B-61EA-42FC-AE78-0E4D9467CC77}" sibTransId="{BFF70112-E663-495A-9796-B3AF9E1F581B}"/>
    <dgm:cxn modelId="{8B742715-FB81-4C88-AF92-45D9A0793877}" srcId="{ABD8B55D-4C89-4606-A7B5-FF1DE34C8F5D}" destId="{D18500AF-2397-46D1-BF3B-86C8C1F85BB8}" srcOrd="4" destOrd="0" parTransId="{E53DF225-65CB-4D82-9164-ACA2E02403AB}" sibTransId="{68DB0DC1-119F-4D3F-818E-9399D37CA4E4}"/>
    <dgm:cxn modelId="{68AA231D-81E4-4BEF-A42E-3B0D8EE75A0A}" type="presOf" srcId="{E127967C-92D8-468E-BE83-943EA912FDBA}" destId="{C1B15AD1-629A-407E-9039-327A18E25341}" srcOrd="0" destOrd="3" presId="urn:microsoft.com/office/officeart/2005/8/layout/default"/>
    <dgm:cxn modelId="{CF7FE91D-3D0A-4D01-9790-3A4125580765}" srcId="{74325B70-3195-4E1D-9113-B37C24DEC5EA}" destId="{3CE7DAA2-DEAA-4473-A646-E0489D9467E2}" srcOrd="2" destOrd="0" parTransId="{54373E70-E728-4BDB-AB25-9E51ADC5F454}" sibTransId="{C01E528E-3AA5-4A85-B64F-C363ABC2A5F5}"/>
    <dgm:cxn modelId="{A7C46A1F-F358-429C-9DD2-C70480C6ABB6}" type="presOf" srcId="{5C289B58-B188-4C31-88FF-28303768D20B}" destId="{917D24A3-2FD3-4589-A9ED-AFECAC0A1E0A}" srcOrd="0" destOrd="6" presId="urn:microsoft.com/office/officeart/2005/8/layout/default"/>
    <dgm:cxn modelId="{43B8A922-C9D9-438C-BA81-A9326DC00A60}" type="presOf" srcId="{9B4C638E-D2EF-47A4-AF9B-CCE0FA918104}" destId="{4F066125-FD1E-4962-9E6B-876A55A7CD65}" srcOrd="0" destOrd="4" presId="urn:microsoft.com/office/officeart/2005/8/layout/default"/>
    <dgm:cxn modelId="{8686CD22-975E-4E89-8380-1F0F7D13A4BF}" srcId="{CF7B5E39-927B-4309-BED4-22910BEF0265}" destId="{6823C1DB-C25F-4B1C-8007-0E701CECF5DC}" srcOrd="0" destOrd="0" parTransId="{9C39CC82-66B7-4AC9-A394-18A467B6D9E4}" sibTransId="{10A6D3B1-A321-4188-9301-C2DD87A552AA}"/>
    <dgm:cxn modelId="{F8574226-3491-408C-9257-CDD951800361}" srcId="{55B4A006-4C2A-480A-8CE3-4577E484865D}" destId="{D7C92F9C-746D-408C-A96D-B52919DFA119}" srcOrd="8" destOrd="0" parTransId="{E27CBEE7-0535-4241-8A50-FDF9915E9A45}" sibTransId="{BC5EC0E3-3D4F-47D0-9C42-87529347CE10}"/>
    <dgm:cxn modelId="{B78C3127-5CA1-4387-9E08-000FFE2FCD5B}" type="presOf" srcId="{3B34761D-955A-43CF-8EBF-5B4B9BFCFB68}" destId="{606969F8-2814-477B-B7DA-30EB6D43110C}" srcOrd="0" destOrd="2" presId="urn:microsoft.com/office/officeart/2005/8/layout/default"/>
    <dgm:cxn modelId="{D746D028-97C2-426B-AEB5-AC00BB33283C}" type="presOf" srcId="{A12842E9-F87C-4FE3-833F-970886DF557A}" destId="{70A4B627-12CC-4A13-B1CC-109334677A1A}" srcOrd="0" destOrd="3" presId="urn:microsoft.com/office/officeart/2005/8/layout/default"/>
    <dgm:cxn modelId="{CBEA0B2B-3EDE-4AB5-AE50-77653245BD7F}" srcId="{BA1BD488-4AB6-4422-BC91-96DADAEF64E2}" destId="{A12842E9-F87C-4FE3-833F-970886DF557A}" srcOrd="2" destOrd="0" parTransId="{7FC5FFC2-8045-48A4-81E1-EC4BE4D5137C}" sibTransId="{67152859-AC99-4532-ABF5-44B6438AADBB}"/>
    <dgm:cxn modelId="{FDBD1D2B-4DC0-4C6D-9CB3-085BA25A14D2}" srcId="{D7C92F9C-746D-408C-A96D-B52919DFA119}" destId="{11DE14CE-75E6-44D4-B038-F1A967153F26}" srcOrd="2" destOrd="0" parTransId="{E8D77CBD-30CB-43CE-816E-2F838763D4C7}" sibTransId="{C9FFA24D-46C6-4AEA-AA2B-6CBB9C340653}"/>
    <dgm:cxn modelId="{10880E2C-D91C-45CC-A112-151262E4B2FF}" srcId="{74325B70-3195-4E1D-9113-B37C24DEC5EA}" destId="{052970A3-FCA2-4D39-8C2D-5A980594F9AC}" srcOrd="0" destOrd="0" parTransId="{07838844-DC68-40C7-AD2D-5FED07142DF5}" sibTransId="{279471C4-35C6-4B93-B5E8-02D5C17E3181}"/>
    <dgm:cxn modelId="{FB9E112C-E608-499E-9476-3A97EB9C51BE}" srcId="{BAD57C23-0925-4F72-ACFF-8EA24CB45592}" destId="{CB102EB9-59EA-40A4-87EF-639EC5371A64}" srcOrd="2" destOrd="0" parTransId="{21A893DA-D01E-490E-9120-2F7B0C6A2388}" sibTransId="{A76B69D6-C389-494A-AA79-FF8B99AC9CD4}"/>
    <dgm:cxn modelId="{50C87A2D-95A5-4318-8C8E-EE5A9722E684}" type="presOf" srcId="{C0B9AD49-ED3F-4919-8003-9C5B633FEB19}" destId="{74EFC220-FE47-4E49-B1F0-83DCA28114A1}" srcOrd="0" destOrd="2" presId="urn:microsoft.com/office/officeart/2005/8/layout/default"/>
    <dgm:cxn modelId="{B537D42E-E046-4E74-B729-60EB8A0EFAF2}" type="presOf" srcId="{A8D31BE5-24C9-4111-9F28-E9E51CBCC484}" destId="{4F066125-FD1E-4962-9E6B-876A55A7CD65}" srcOrd="0" destOrd="0" presId="urn:microsoft.com/office/officeart/2005/8/layout/default"/>
    <dgm:cxn modelId="{63975631-9346-4F5E-A21A-9B73FA615572}" type="presOf" srcId="{F30052BF-0F59-405D-98F4-5F91C82F2E24}" destId="{F892646C-DB5D-43A6-8355-463CA5279EDE}" srcOrd="0" destOrd="0" presId="urn:microsoft.com/office/officeart/2005/8/layout/default"/>
    <dgm:cxn modelId="{C6AA1A33-4044-43F1-8906-93892DA58E65}" type="presOf" srcId="{D0874DF5-6E9C-4A4D-A71B-ED922A201881}" destId="{70A4B627-12CC-4A13-B1CC-109334677A1A}" srcOrd="0" destOrd="5" presId="urn:microsoft.com/office/officeart/2005/8/layout/default"/>
    <dgm:cxn modelId="{8F1CC234-36B8-4425-A480-AEE4486B0EF6}" type="presOf" srcId="{0A056A3A-8051-454A-B6B3-D4CC7C4E7432}" destId="{917D24A3-2FD3-4589-A9ED-AFECAC0A1E0A}" srcOrd="0" destOrd="1" presId="urn:microsoft.com/office/officeart/2005/8/layout/default"/>
    <dgm:cxn modelId="{18800136-CC73-4AA8-9BF9-BAD8B97C3A65}" type="presOf" srcId="{F7B4A27A-29B6-4D2B-AEBE-816797682836}" destId="{70A4B627-12CC-4A13-B1CC-109334677A1A}" srcOrd="0" destOrd="6" presId="urn:microsoft.com/office/officeart/2005/8/layout/default"/>
    <dgm:cxn modelId="{82091C36-059C-400A-AC6A-CE37A126C3BC}" srcId="{2DD6E32D-1C17-486C-AE13-BFF67DF1EEE9}" destId="{DBEA0E60-810F-4AB5-83CD-358838D35606}" srcOrd="0" destOrd="0" parTransId="{A267A573-AF96-439E-9D0D-1B5DBE55B1DC}" sibTransId="{A13EAD2D-E7D3-4061-97C6-D2F99D4CE068}"/>
    <dgm:cxn modelId="{79AA0E37-8A9F-4513-9539-47C72EA66460}" type="presOf" srcId="{11853A42-86BB-470C-8483-49DFA1039B4E}" destId="{E12026B4-FE9E-4D84-874B-53B144F70D91}" srcOrd="0" destOrd="5" presId="urn:microsoft.com/office/officeart/2005/8/layout/default"/>
    <dgm:cxn modelId="{E35C5A39-EAC7-4C7E-8684-B461D0E5AAFA}" srcId="{55B4A006-4C2A-480A-8CE3-4577E484865D}" destId="{ABD8B55D-4C89-4606-A7B5-FF1DE34C8F5D}" srcOrd="0" destOrd="0" parTransId="{7347138C-7F19-4C35-A33E-2D4218FBA449}" sibTransId="{ADA43FDB-33F8-4E82-B907-0F0627BB43F9}"/>
    <dgm:cxn modelId="{E4797B3E-010C-4D38-B168-B733A173878B}" type="presOf" srcId="{CB102EB9-59EA-40A4-87EF-639EC5371A64}" destId="{917D24A3-2FD3-4589-A9ED-AFECAC0A1E0A}" srcOrd="0" destOrd="3" presId="urn:microsoft.com/office/officeart/2005/8/layout/default"/>
    <dgm:cxn modelId="{77853A40-1919-4E37-BC11-313C2FB99DF0}" srcId="{7E35016A-44AC-4B98-A944-560091EEE722}" destId="{26EBD11E-C083-453D-B833-F80BA6989386}" srcOrd="5" destOrd="0" parTransId="{96075672-C69C-4A58-B017-94659652A9EB}" sibTransId="{4168FCFD-B2FF-43CB-8B29-2D6F43A25605}"/>
    <dgm:cxn modelId="{79A63A40-0078-44D1-9722-3333877EEEE6}" type="presOf" srcId="{BAD57C23-0925-4F72-ACFF-8EA24CB45592}" destId="{917D24A3-2FD3-4589-A9ED-AFECAC0A1E0A}" srcOrd="0" destOrd="0" presId="urn:microsoft.com/office/officeart/2005/8/layout/default"/>
    <dgm:cxn modelId="{1B92385B-4783-46FD-B2F1-6358D16BFEC5}" type="presOf" srcId="{346B682B-21A6-4588-93B4-591CA7F53419}" destId="{E12026B4-FE9E-4D84-874B-53B144F70D91}" srcOrd="0" destOrd="1" presId="urn:microsoft.com/office/officeart/2005/8/layout/default"/>
    <dgm:cxn modelId="{995C455E-4737-4C7B-8AE7-490DABC50788}" type="presOf" srcId="{BDD2F2EE-D6A9-482A-9DBE-F299D7FE4EAE}" destId="{68D5C022-40E3-42EB-8685-F8512D9DFEEE}" srcOrd="0" destOrd="5" presId="urn:microsoft.com/office/officeart/2005/8/layout/default"/>
    <dgm:cxn modelId="{CE1D865F-AED7-4F5B-88A2-5F30E791F6FD}" srcId="{F30052BF-0F59-405D-98F4-5F91C82F2E24}" destId="{B44FDDD3-0B13-41CE-B4B3-18429B03DFD2}" srcOrd="5" destOrd="0" parTransId="{878484B4-2F43-40F9-8117-EC379F9361E1}" sibTransId="{D18F17C3-84B7-4960-963B-324E705E07EF}"/>
    <dgm:cxn modelId="{5CD36960-4648-4AE8-93DA-3D78CFEAC50A}" type="presOf" srcId="{74325B70-3195-4E1D-9113-B37C24DEC5EA}" destId="{34207803-AF0A-4DFE-9C58-9C76537134F6}" srcOrd="0" destOrd="0" presId="urn:microsoft.com/office/officeart/2005/8/layout/default"/>
    <dgm:cxn modelId="{4D43EE60-FFBF-4FA2-9344-D08A99F5C309}" srcId="{7E35016A-44AC-4B98-A944-560091EEE722}" destId="{42EA1975-A7D3-4C78-AD56-BC8411577C12}" srcOrd="1" destOrd="0" parTransId="{6897D409-FDD2-417C-9213-E9F49256055C}" sibTransId="{EB7D249B-FE1D-4C93-AC2A-181969038969}"/>
    <dgm:cxn modelId="{4B352D41-7CED-4A6E-9E99-60F946405EE2}" type="presOf" srcId="{D58DE89D-D371-4B71-9480-E2CCEF9F5521}" destId="{34207803-AF0A-4DFE-9C58-9C76537134F6}" srcOrd="0" destOrd="4" presId="urn:microsoft.com/office/officeart/2005/8/layout/default"/>
    <dgm:cxn modelId="{13B39661-22C3-4211-AD50-9B365CDDE817}" type="presOf" srcId="{948E562F-D822-49D5-8ADB-CBE10D81CA68}" destId="{70A4B627-12CC-4A13-B1CC-109334677A1A}" srcOrd="0" destOrd="1" presId="urn:microsoft.com/office/officeart/2005/8/layout/default"/>
    <dgm:cxn modelId="{6D56D562-06F9-4F3E-A87F-E4826D917889}" srcId="{D7C92F9C-746D-408C-A96D-B52919DFA119}" destId="{99719DBD-9AA6-4A80-873A-7FAC6199C3E1}" srcOrd="1" destOrd="0" parTransId="{A10DE58B-F2D4-4B0E-A988-3C31FE911CB4}" sibTransId="{E53A7435-7553-42AF-93F6-834FCE63158B}"/>
    <dgm:cxn modelId="{5475FA62-AF91-442F-8DC3-480CC9DE8D5E}" srcId="{7E35016A-44AC-4B98-A944-560091EEE722}" destId="{11853A42-86BB-470C-8483-49DFA1039B4E}" srcOrd="4" destOrd="0" parTransId="{D39DA532-B58C-4EBE-98DB-265C3CE3A85E}" sibTransId="{55C093C1-8115-4CBB-91AB-EDFCE367E6C8}"/>
    <dgm:cxn modelId="{2BE06443-F5B9-416B-B6FD-5FCCEA1346A8}" srcId="{7D524853-1614-4EEA-B5CE-55DB518F95AF}" destId="{886C6E95-3425-410C-B29D-9875AE98C8CE}" srcOrd="1" destOrd="0" parTransId="{D7DCE605-6738-47CD-AE49-53B182E7759F}" sibTransId="{5C6AE5AF-ABA9-4173-A337-E79B934B6189}"/>
    <dgm:cxn modelId="{589E7244-12B2-4EB0-A197-3B772AA082EC}" type="presOf" srcId="{C68C4576-9B75-4F84-8294-CC5FBFF1E61C}" destId="{70A4B627-12CC-4A13-B1CC-109334677A1A}" srcOrd="0" destOrd="2" presId="urn:microsoft.com/office/officeart/2005/8/layout/default"/>
    <dgm:cxn modelId="{ECE73365-73C6-4579-AEAB-3344636B5BEE}" type="presOf" srcId="{EA17F625-1615-4C82-AF99-0779B0715941}" destId="{7339DE0E-1C45-4562-965C-DAB26F8ECB7B}" srcOrd="0" destOrd="0" presId="urn:microsoft.com/office/officeart/2005/8/layout/default"/>
    <dgm:cxn modelId="{5935C466-CC49-4A94-83A2-EBBF0276EAE9}" srcId="{EA17F625-1615-4C82-AF99-0779B0715941}" destId="{CCE4D37E-BA51-489A-ACB8-563013630FC7}" srcOrd="1" destOrd="0" parTransId="{81F189AC-E0BB-4BC2-9AB9-DF0179D064CF}" sibTransId="{3B61FFB4-E7A1-4264-A47D-598192CE1A48}"/>
    <dgm:cxn modelId="{31F6BF47-9B4D-41D7-9655-639A10C2D2DF}" type="presOf" srcId="{7E35016A-44AC-4B98-A944-560091EEE722}" destId="{E12026B4-FE9E-4D84-874B-53B144F70D91}" srcOrd="0" destOrd="0" presId="urn:microsoft.com/office/officeart/2005/8/layout/default"/>
    <dgm:cxn modelId="{92DA0068-D633-4040-AFB6-B42431ED0842}" srcId="{CF7B5E39-927B-4309-BED4-22910BEF0265}" destId="{9217015D-6437-45C8-B5FF-F97389A33718}" srcOrd="2" destOrd="0" parTransId="{ACD0DE4C-5F78-45AC-895D-5FF57672192A}" sibTransId="{FBB38479-3DBE-4500-8ECF-BC09FE69B566}"/>
    <dgm:cxn modelId="{887EBA68-A2CC-496C-83BC-AE071272E38F}" type="presOf" srcId="{99719DBD-9AA6-4A80-873A-7FAC6199C3E1}" destId="{8AAE59FF-1445-4AAC-9EC2-DB3C1EE309BE}" srcOrd="0" destOrd="2" presId="urn:microsoft.com/office/officeart/2005/8/layout/default"/>
    <dgm:cxn modelId="{9BB27249-1C97-4DA7-B8E9-F3F5817396A6}" srcId="{55B4A006-4C2A-480A-8CE3-4577E484865D}" destId="{A8D31BE5-24C9-4111-9F28-E9E51CBCC484}" srcOrd="1" destOrd="0" parTransId="{5352D5E8-E18F-42EE-B7F1-30FB5053A103}" sibTransId="{DF5CC70E-C573-4E8D-A2AA-0992F1E0648D}"/>
    <dgm:cxn modelId="{1E49D049-DB1C-4508-A07D-0BC2FAABF7D4}" type="presOf" srcId="{32B3E7DB-2167-4B35-A38B-450E3571DDAE}" destId="{F892646C-DB5D-43A6-8355-463CA5279EDE}" srcOrd="0" destOrd="4" presId="urn:microsoft.com/office/officeart/2005/8/layout/default"/>
    <dgm:cxn modelId="{9F11DE4B-41DA-4F12-939F-DFDB571DD5DC}" srcId="{D7C92F9C-746D-408C-A96D-B52919DFA119}" destId="{8E71FECA-B307-463F-9B40-CBF7520598DF}" srcOrd="4" destOrd="0" parTransId="{08D29AE3-E5CA-4867-939F-AE4837C546D5}" sibTransId="{A6F7DFC3-5479-4E30-9224-882EF5603309}"/>
    <dgm:cxn modelId="{0F047D4C-F9D3-40B6-8C7A-CE1882BBD140}" type="presOf" srcId="{11DE14CE-75E6-44D4-B038-F1A967153F26}" destId="{8AAE59FF-1445-4AAC-9EC2-DB3C1EE309BE}" srcOrd="0" destOrd="3" presId="urn:microsoft.com/office/officeart/2005/8/layout/default"/>
    <dgm:cxn modelId="{310BC84D-366B-437A-8121-2F7E7FBD5AD6}" type="presOf" srcId="{05D7593C-9B96-4F23-ACF4-93327180E0F5}" destId="{F892646C-DB5D-43A6-8355-463CA5279EDE}" srcOrd="0" destOrd="2" presId="urn:microsoft.com/office/officeart/2005/8/layout/default"/>
    <dgm:cxn modelId="{5BD2854E-5894-4243-BA9A-77C9634D1C8D}" srcId="{55B4A006-4C2A-480A-8CE3-4577E484865D}" destId="{BA1BD488-4AB6-4422-BC91-96DADAEF64E2}" srcOrd="10" destOrd="0" parTransId="{7E42FC9F-E1F9-4A61-A302-D22B21FE8510}" sibTransId="{3A926FAD-A3E8-447D-8340-84100B91EBF1}"/>
    <dgm:cxn modelId="{9A6ACB4E-B474-4098-A6A1-507CDD6670A8}" srcId="{ABD8B55D-4C89-4606-A7B5-FF1DE34C8F5D}" destId="{1265DB9F-FAF3-400F-9198-E947AD8AADAB}" srcOrd="3" destOrd="0" parTransId="{D7F540F4-6FFC-43DD-8F77-90FF27E39C1C}" sibTransId="{84D8123E-2B22-4C03-A1DF-B50918D01E44}"/>
    <dgm:cxn modelId="{558C5B50-BADC-4385-87A4-D9C6E8ADDEE5}" type="presOf" srcId="{8E71FECA-B307-463F-9B40-CBF7520598DF}" destId="{8AAE59FF-1445-4AAC-9EC2-DB3C1EE309BE}" srcOrd="0" destOrd="5" presId="urn:microsoft.com/office/officeart/2005/8/layout/default"/>
    <dgm:cxn modelId="{4C366450-8898-4A7D-8FE5-6E3D91AFEA47}" type="presOf" srcId="{FB3D5A31-1E87-4D0D-BCC3-B333B2B6F011}" destId="{F892646C-DB5D-43A6-8355-463CA5279EDE}" srcOrd="0" destOrd="3" presId="urn:microsoft.com/office/officeart/2005/8/layout/default"/>
    <dgm:cxn modelId="{4BD60951-4E5C-4BA2-B7A7-F351479C9E7F}" type="presOf" srcId="{B3302CAE-BAC5-4EFF-B5C2-1C9681DB92D8}" destId="{4F066125-FD1E-4962-9E6B-876A55A7CD65}" srcOrd="0" destOrd="2" presId="urn:microsoft.com/office/officeart/2005/8/layout/default"/>
    <dgm:cxn modelId="{74461752-D682-4E61-B91F-161E19B62557}" srcId="{A8D31BE5-24C9-4111-9F28-E9E51CBCC484}" destId="{9B4C638E-D2EF-47A4-AF9B-CCE0FA918104}" srcOrd="3" destOrd="0" parTransId="{A4CBB504-3F3D-45EC-8713-6973F5CE028E}" sibTransId="{1B90681F-34E4-4F72-85B0-2AC53C43BCBD}"/>
    <dgm:cxn modelId="{DBE22852-AFE7-4F1F-8835-03F23EAB9259}" type="presOf" srcId="{6759D12B-DE1D-42CF-9498-B9C58458DF5E}" destId="{E12026B4-FE9E-4D84-874B-53B144F70D91}" srcOrd="0" destOrd="3" presId="urn:microsoft.com/office/officeart/2005/8/layout/default"/>
    <dgm:cxn modelId="{7709C953-A8C9-4E24-BBE3-FFCAD999AE8B}" type="presOf" srcId="{9676F036-C5A3-4337-AE0E-4F155754B90E}" destId="{F892646C-DB5D-43A6-8355-463CA5279EDE}" srcOrd="0" destOrd="5" presId="urn:microsoft.com/office/officeart/2005/8/layout/default"/>
    <dgm:cxn modelId="{0C2CFC53-8A01-4352-ABB9-C650AD5C2A26}" type="presOf" srcId="{2834A00F-C05B-453E-B29F-C6D1F422193D}" destId="{917D24A3-2FD3-4589-A9ED-AFECAC0A1E0A}" srcOrd="0" destOrd="4" presId="urn:microsoft.com/office/officeart/2005/8/layout/default"/>
    <dgm:cxn modelId="{54B9CB54-B89D-432D-9C18-82D79D1D14BE}" srcId="{55B4A006-4C2A-480A-8CE3-4577E484865D}" destId="{7D524853-1614-4EEA-B5CE-55DB518F95AF}" srcOrd="7" destOrd="0" parTransId="{5E7C84E5-CE72-4810-8F18-70072E06BF20}" sibTransId="{7AA23426-017E-429D-9107-3A691256D1D2}"/>
    <dgm:cxn modelId="{87DB3B76-1693-48C4-A1BF-3678CDF6B0B0}" srcId="{A8D31BE5-24C9-4111-9F28-E9E51CBCC484}" destId="{EBDC73DD-4585-43D3-8FE0-7DB0E58B6771}" srcOrd="4" destOrd="0" parTransId="{1E7C17E5-01A3-49C1-9ABD-168EBEEE3870}" sibTransId="{55FCB4A6-30B0-43CE-B2BF-A9244FFDC9CE}"/>
    <dgm:cxn modelId="{5F00C377-55CC-4F55-81F2-BEE68E2B5C1B}" type="presOf" srcId="{052970A3-FCA2-4D39-8C2D-5A980594F9AC}" destId="{34207803-AF0A-4DFE-9C58-9C76537134F6}" srcOrd="0" destOrd="1" presId="urn:microsoft.com/office/officeart/2005/8/layout/default"/>
    <dgm:cxn modelId="{7AC7DF59-6B0F-4311-A10E-7E4128E8CD41}" type="presOf" srcId="{C240B9C4-86F7-4381-8844-E261EDE0930F}" destId="{4F066125-FD1E-4962-9E6B-876A55A7CD65}" srcOrd="0" destOrd="3" presId="urn:microsoft.com/office/officeart/2005/8/layout/default"/>
    <dgm:cxn modelId="{BAE03A7A-D6E6-40EF-8D47-BBC6E21018B9}" srcId="{BA1BD488-4AB6-4422-BC91-96DADAEF64E2}" destId="{DC7D2B6E-0472-4EC7-9B23-65D2CF97619F}" srcOrd="3" destOrd="0" parTransId="{5B5DD2C7-AEE1-4D96-AABA-1334EE1181CE}" sibTransId="{F76F8844-E956-4845-AB55-984D4E466255}"/>
    <dgm:cxn modelId="{47988B7A-1F3E-40E7-9B2A-744934A876C0}" srcId="{D7C92F9C-746D-408C-A96D-B52919DFA119}" destId="{6519D88B-B1B4-4E84-8E0B-1DB33FB465A3}" srcOrd="3" destOrd="0" parTransId="{B1BF2CE6-F954-45BF-84AC-47509D43FB95}" sibTransId="{57775E63-AF24-4117-ADBC-1DCDEBF184FF}"/>
    <dgm:cxn modelId="{5C10E75A-8349-443F-9380-FAE401248C5F}" type="presOf" srcId="{E2476EB4-B905-49B8-9BA4-6369A1A00D55}" destId="{34207803-AF0A-4DFE-9C58-9C76537134F6}" srcOrd="0" destOrd="2" presId="urn:microsoft.com/office/officeart/2005/8/layout/default"/>
    <dgm:cxn modelId="{DE9B3A7B-FC1E-48D8-BD2F-6308C4CDC984}" type="presOf" srcId="{DBEA0E60-810F-4AB5-83CD-358838D35606}" destId="{68D5C022-40E3-42EB-8685-F8512D9DFEEE}" srcOrd="0" destOrd="1" presId="urn:microsoft.com/office/officeart/2005/8/layout/default"/>
    <dgm:cxn modelId="{72866B7B-7054-4F0D-B64F-8807AEFCBD90}" type="presOf" srcId="{0874E855-1348-41DE-91FF-039E40B76C08}" destId="{E12026B4-FE9E-4D84-874B-53B144F70D91}" srcOrd="0" destOrd="4" presId="urn:microsoft.com/office/officeart/2005/8/layout/default"/>
    <dgm:cxn modelId="{340D917B-E624-4F85-8473-0DE4E7DFD3FA}" type="presOf" srcId="{B013DC7E-15B0-4737-9C75-ACF5C4D9C74A}" destId="{917D24A3-2FD3-4589-A9ED-AFECAC0A1E0A}" srcOrd="0" destOrd="5" presId="urn:microsoft.com/office/officeart/2005/8/layout/default"/>
    <dgm:cxn modelId="{71D7F47C-727C-4512-A772-032200966EBA}" type="presOf" srcId="{CF7B5E39-927B-4309-BED4-22910BEF0265}" destId="{606969F8-2814-477B-B7DA-30EB6D43110C}" srcOrd="0" destOrd="0" presId="urn:microsoft.com/office/officeart/2005/8/layout/default"/>
    <dgm:cxn modelId="{19564180-25E1-4098-89F6-CD8C2BB27EF9}" srcId="{BAD57C23-0925-4F72-ACFF-8EA24CB45592}" destId="{5F2AA399-0338-473E-A952-8CC6330835B5}" srcOrd="1" destOrd="0" parTransId="{9129FC22-0168-4025-A082-00267BAA8D66}" sibTransId="{991B53F8-1F21-49F6-AAFA-553E95E5D857}"/>
    <dgm:cxn modelId="{CF24B583-8FBF-4542-84BA-8DCE1DE8A20B}" type="presOf" srcId="{D7C92F9C-746D-408C-A96D-B52919DFA119}" destId="{8AAE59FF-1445-4AAC-9EC2-DB3C1EE309BE}" srcOrd="0" destOrd="0" presId="urn:microsoft.com/office/officeart/2005/8/layout/default"/>
    <dgm:cxn modelId="{EA70EA83-6EAC-4358-90F5-84BEA83AC9C0}" srcId="{BAD57C23-0925-4F72-ACFF-8EA24CB45592}" destId="{B013DC7E-15B0-4737-9C75-ACF5C4D9C74A}" srcOrd="4" destOrd="0" parTransId="{664D1C62-EF8F-4A5B-ABB5-F3E0027D096B}" sibTransId="{E3A77212-4DDD-4CE9-BE5F-8F30F88A4531}"/>
    <dgm:cxn modelId="{AEB96185-AC26-4FC5-BE4C-8DBE6217A3FF}" srcId="{2DD6E32D-1C17-486C-AE13-BFF67DF1EEE9}" destId="{BA16AD5A-DCB5-42A3-AD17-B179F9400E09}" srcOrd="3" destOrd="0" parTransId="{1C29FC1B-6A92-4949-8AFD-9938B5F3DACC}" sibTransId="{2FBB3C75-ADD1-4C2E-AA80-B6A13E223075}"/>
    <dgm:cxn modelId="{878C7085-6E8F-4208-A539-06B1DE47D9DB}" srcId="{BAD57C23-0925-4F72-ACFF-8EA24CB45592}" destId="{5C289B58-B188-4C31-88FF-28303768D20B}" srcOrd="5" destOrd="0" parTransId="{1B7A96ED-0337-4A95-B352-895DA5713B55}" sibTransId="{DC6E4436-B6DA-4190-8591-973F3C240981}"/>
    <dgm:cxn modelId="{4DBCBB85-5B73-4A14-B5C6-0E83D72AA939}" srcId="{55B4A006-4C2A-480A-8CE3-4577E484865D}" destId="{74325B70-3195-4E1D-9113-B37C24DEC5EA}" srcOrd="4" destOrd="0" parTransId="{4703E23A-47C4-43AF-B280-CDBB9D9BB945}" sibTransId="{1E7AA9E7-0B36-41E8-83BF-9269936EDA75}"/>
    <dgm:cxn modelId="{DDA8B787-B690-4FB9-AB7D-4FB9A4C9CC4A}" srcId="{BA1BD488-4AB6-4422-BC91-96DADAEF64E2}" destId="{948E562F-D822-49D5-8ADB-CBE10D81CA68}" srcOrd="0" destOrd="0" parTransId="{FA3B9AD5-E43E-4956-B353-13A4BC9FF02E}" sibTransId="{A1076CB7-E76B-4BEB-8F12-22D896335713}"/>
    <dgm:cxn modelId="{EE6D908A-4020-433C-975C-5720BC191F3F}" srcId="{2DD6E32D-1C17-486C-AE13-BFF67DF1EEE9}" destId="{06523A10-062F-44E2-B0B5-52F53DF715AC}" srcOrd="5" destOrd="0" parTransId="{FF236E75-F1FD-493F-A3EB-2E79EA121A75}" sibTransId="{2E5DB4D2-2DF7-4B87-A0F9-00A535E33221}"/>
    <dgm:cxn modelId="{46B5BA8B-0277-4265-81F1-050EED9B8816}" type="presOf" srcId="{26EBD11E-C083-453D-B833-F80BA6989386}" destId="{E12026B4-FE9E-4D84-874B-53B144F70D91}" srcOrd="0" destOrd="6" presId="urn:microsoft.com/office/officeart/2005/8/layout/default"/>
    <dgm:cxn modelId="{AB11908D-4F30-4078-984F-A14D78D43069}" srcId="{7D524853-1614-4EEA-B5CE-55DB518F95AF}" destId="{E127967C-92D8-468E-BE83-943EA912FDBA}" srcOrd="2" destOrd="0" parTransId="{0D8FF88D-EBC0-41CD-9CF4-BA92B22FC9B1}" sibTransId="{F9452C9B-262E-437E-BFE5-78493BD06686}"/>
    <dgm:cxn modelId="{55B4FC8F-50D4-4A34-8C86-764DE5EB2639}" type="presOf" srcId="{DC7D2B6E-0472-4EC7-9B23-65D2CF97619F}" destId="{70A4B627-12CC-4A13-B1CC-109334677A1A}" srcOrd="0" destOrd="4" presId="urn:microsoft.com/office/officeart/2005/8/layout/default"/>
    <dgm:cxn modelId="{A09D8791-2458-4024-BA07-67E9380C80DB}" type="presOf" srcId="{C8DE5F32-1668-43CD-9911-F9586F522839}" destId="{8AAE59FF-1445-4AAC-9EC2-DB3C1EE309BE}" srcOrd="0" destOrd="1" presId="urn:microsoft.com/office/officeart/2005/8/layout/default"/>
    <dgm:cxn modelId="{AAC5A492-C32A-40B0-B9FB-E33128101672}" srcId="{EA17F625-1615-4C82-AF99-0779B0715941}" destId="{D359690F-CED9-4C1D-9398-24EA560EA22C}" srcOrd="0" destOrd="0" parTransId="{BB7F41D3-327B-4BDF-AAE2-105FF08F7BE0}" sibTransId="{E0F46910-2035-4CE1-991B-05A7F1626FDC}"/>
    <dgm:cxn modelId="{FD735B93-98DC-47CE-BA74-6CF0F3BAF978}" srcId="{55B4A006-4C2A-480A-8CE3-4577E484865D}" destId="{F30052BF-0F59-405D-98F4-5F91C82F2E24}" srcOrd="2" destOrd="0" parTransId="{418618CA-43C6-46C4-B59C-E0DB7CF93FE7}" sibTransId="{FF0D7328-3673-4020-98E6-BFE673DBBDB2}"/>
    <dgm:cxn modelId="{9A4C9A96-E8C8-4100-9931-030CA2379835}" srcId="{74325B70-3195-4E1D-9113-B37C24DEC5EA}" destId="{E1F06420-A5E9-4846-A412-B78F250448D1}" srcOrd="4" destOrd="0" parTransId="{E34624F5-A8D3-4D60-BB24-6C084D77C09E}" sibTransId="{38E434CA-1F6C-4BBA-AEC7-30FDF560A9AA}"/>
    <dgm:cxn modelId="{4DDFA297-50F8-4506-B01F-15A6714397DA}" type="presOf" srcId="{D42A931D-F683-433C-8355-16137CCB7002}" destId="{74EFC220-FE47-4E49-B1F0-83DCA28114A1}" srcOrd="0" destOrd="1" presId="urn:microsoft.com/office/officeart/2005/8/layout/default"/>
    <dgm:cxn modelId="{A39AD799-A88D-495B-B771-5A369B273452}" srcId="{74325B70-3195-4E1D-9113-B37C24DEC5EA}" destId="{D58DE89D-D371-4B71-9480-E2CCEF9F5521}" srcOrd="3" destOrd="0" parTransId="{591B21E8-39C4-4374-B84D-2DC3BFA1F21E}" sibTransId="{8E68AF11-4372-4A5E-98EC-0409ED1F5DCE}"/>
    <dgm:cxn modelId="{2082A39A-0FAC-4FDB-89DC-B388A514B505}" type="presOf" srcId="{CCE4D37E-BA51-489A-ACB8-563013630FC7}" destId="{7339DE0E-1C45-4562-965C-DAB26F8ECB7B}" srcOrd="0" destOrd="2" presId="urn:microsoft.com/office/officeart/2005/8/layout/default"/>
    <dgm:cxn modelId="{9684F69A-BE44-4F3F-ACD3-D76A62D0C232}" srcId="{F30052BF-0F59-405D-98F4-5F91C82F2E24}" destId="{05D7593C-9B96-4F23-ACF4-93327180E0F5}" srcOrd="1" destOrd="0" parTransId="{8186917C-D897-495B-B801-361CBA0DA983}" sibTransId="{09EA911F-84F7-49A6-A1AA-B51435588DFC}"/>
    <dgm:cxn modelId="{5052309C-A8EB-4DF3-ADF1-6DAD359720E9}" srcId="{55B4A006-4C2A-480A-8CE3-4577E484865D}" destId="{CF7B5E39-927B-4309-BED4-22910BEF0265}" srcOrd="5" destOrd="0" parTransId="{DE713A6C-87DA-4FB8-9A9F-A782B852CF4F}" sibTransId="{C968EAAF-B770-4D74-9F3A-3F2311785A6A}"/>
    <dgm:cxn modelId="{61C4099E-1FC7-4C11-B7BE-D0C782E5BF76}" srcId="{7E35016A-44AC-4B98-A944-560091EEE722}" destId="{6759D12B-DE1D-42CF-9498-B9C58458DF5E}" srcOrd="2" destOrd="0" parTransId="{6ED6CF0F-4998-4500-9631-E6E343E61E90}" sibTransId="{CA97CA1A-49D7-4891-BEA0-3747F75976CD}"/>
    <dgm:cxn modelId="{B37B05A2-77BA-45E3-AA09-5D7C1A7A62A6}" srcId="{F30052BF-0F59-405D-98F4-5F91C82F2E24}" destId="{9676F036-C5A3-4337-AE0E-4F155754B90E}" srcOrd="4" destOrd="0" parTransId="{C74DF5CD-ABA4-4527-809B-6F8B1351128C}" sibTransId="{9007F59B-51FE-4DB9-B569-F8ED49A22A1B}"/>
    <dgm:cxn modelId="{15A3D5A5-2457-456B-A04E-2231EECE36EA}" srcId="{F30052BF-0F59-405D-98F4-5F91C82F2E24}" destId="{32B3E7DB-2167-4B35-A38B-450E3571DDAE}" srcOrd="3" destOrd="0" parTransId="{516DCB3C-CEDF-4629-B0AD-082A76BA3D00}" sibTransId="{86FC08C2-3CE8-4143-A910-2EB1F2CE1EB4}"/>
    <dgm:cxn modelId="{E51647A6-6AC3-4CF8-8C11-D1BC5C59E0EE}" srcId="{55B4A006-4C2A-480A-8CE3-4577E484865D}" destId="{BAD57C23-0925-4F72-ACFF-8EA24CB45592}" srcOrd="6" destOrd="0" parTransId="{111223DD-3AA3-45B2-A7C4-3C5C08B35B37}" sibTransId="{15752F54-F0BF-4C45-B541-4B6226C85E5A}"/>
    <dgm:cxn modelId="{E5FA7AAC-5B33-4F00-98CE-5E44AB5BF981}" type="presOf" srcId="{ABD8B55D-4C89-4606-A7B5-FF1DE34C8F5D}" destId="{74EFC220-FE47-4E49-B1F0-83DCA28114A1}" srcOrd="0" destOrd="0" presId="urn:microsoft.com/office/officeart/2005/8/layout/default"/>
    <dgm:cxn modelId="{7DE166B0-F09B-444C-A3E7-4A9629A56524}" type="presOf" srcId="{1265DB9F-FAF3-400F-9198-E947AD8AADAB}" destId="{74EFC220-FE47-4E49-B1F0-83DCA28114A1}" srcOrd="0" destOrd="4" presId="urn:microsoft.com/office/officeart/2005/8/layout/default"/>
    <dgm:cxn modelId="{5BFC7CB2-7A5A-4939-9095-6C30CD07EAC9}" srcId="{CF7B5E39-927B-4309-BED4-22910BEF0265}" destId="{3B34761D-955A-43CF-8EBF-5B4B9BFCFB68}" srcOrd="1" destOrd="0" parTransId="{92E5CACC-BD51-4BBE-9C59-1F7D240BC542}" sibTransId="{2A9AAA0A-778F-48D9-8E20-FDB062ABDBBB}"/>
    <dgm:cxn modelId="{9DCAFBB5-22A7-487A-950C-3C6603E921BF}" type="presOf" srcId="{06523A10-062F-44E2-B0B5-52F53DF715AC}" destId="{68D5C022-40E3-42EB-8685-F8512D9DFEEE}" srcOrd="0" destOrd="6" presId="urn:microsoft.com/office/officeart/2005/8/layout/default"/>
    <dgm:cxn modelId="{10C476B8-2E08-4D7E-A3E2-370ACF891109}" type="presOf" srcId="{55B4A006-4C2A-480A-8CE3-4577E484865D}" destId="{2D2CDE1D-F0FB-412A-897F-9FA2F81DF5EF}" srcOrd="0" destOrd="0" presId="urn:microsoft.com/office/officeart/2005/8/layout/default"/>
    <dgm:cxn modelId="{CC6B4FBC-F1D0-46A3-B556-1D575143ECA2}" srcId="{A8D31BE5-24C9-4111-9F28-E9E51CBCC484}" destId="{831FE1B4-DF33-420A-A5F2-2EA9E8E40952}" srcOrd="0" destOrd="0" parTransId="{6917DEE1-53FE-40C8-B11A-5621122C96FE}" sibTransId="{E68ACFD5-CB82-4C83-BC31-4E8923BF62C1}"/>
    <dgm:cxn modelId="{F4D35FBE-ED71-466A-AFB2-0BFCAD8E5233}" type="presOf" srcId="{D18500AF-2397-46D1-BF3B-86C8C1F85BB8}" destId="{74EFC220-FE47-4E49-B1F0-83DCA28114A1}" srcOrd="0" destOrd="5" presId="urn:microsoft.com/office/officeart/2005/8/layout/default"/>
    <dgm:cxn modelId="{A353F7BF-5BA8-458C-9BCF-38C6F61220E0}" type="presOf" srcId="{D359690F-CED9-4C1D-9398-24EA560EA22C}" destId="{7339DE0E-1C45-4562-965C-DAB26F8ECB7B}" srcOrd="0" destOrd="1" presId="urn:microsoft.com/office/officeart/2005/8/layout/default"/>
    <dgm:cxn modelId="{BD23CFC1-1DE4-4D8E-AE01-D37C7032C0B7}" srcId="{2DD6E32D-1C17-486C-AE13-BFF67DF1EEE9}" destId="{A75DF210-57F6-426A-9630-7D00DF5DD635}" srcOrd="2" destOrd="0" parTransId="{0B3218BF-935C-49A8-B1D9-EAAE0F0B478B}" sibTransId="{9EB6CBBF-62BB-4C64-AA16-F443CBCFFE86}"/>
    <dgm:cxn modelId="{58DD37C3-F04A-4953-B134-7854EED35105}" srcId="{7D524853-1614-4EEA-B5CE-55DB518F95AF}" destId="{DB0F644B-B895-44A6-8CF9-40B3B719B750}" srcOrd="0" destOrd="0" parTransId="{8745628B-A31A-434A-85E7-B192F9E5D521}" sibTransId="{B29993A0-E786-4ACD-90FE-7E42E1299E28}"/>
    <dgm:cxn modelId="{76E435C6-6E0C-4CA6-B174-1B64E57A6B16}" srcId="{BAD57C23-0925-4F72-ACFF-8EA24CB45592}" destId="{0A056A3A-8051-454A-B6B3-D4CC7C4E7432}" srcOrd="0" destOrd="0" parTransId="{B1C10404-5F04-408E-94E4-F45416B9330F}" sibTransId="{7457ECFC-90D3-41F4-90F9-1CE926094EBE}"/>
    <dgm:cxn modelId="{4B76FBCA-136D-44BC-8D75-CBD067DA197D}" type="presOf" srcId="{B176A3FE-528D-4D61-B564-532E823DF6BB}" destId="{F892646C-DB5D-43A6-8355-463CA5279EDE}" srcOrd="0" destOrd="1" presId="urn:microsoft.com/office/officeart/2005/8/layout/default"/>
    <dgm:cxn modelId="{BCBC2ACB-70B0-4319-B284-5D169C74F1E8}" type="presOf" srcId="{831FE1B4-DF33-420A-A5F2-2EA9E8E40952}" destId="{4F066125-FD1E-4962-9E6B-876A55A7CD65}" srcOrd="0" destOrd="1" presId="urn:microsoft.com/office/officeart/2005/8/layout/default"/>
    <dgm:cxn modelId="{B52C62CD-E580-4356-98C3-98676DD8F7D3}" srcId="{ABD8B55D-4C89-4606-A7B5-FF1DE34C8F5D}" destId="{C0B9AD49-ED3F-4919-8003-9C5B633FEB19}" srcOrd="1" destOrd="0" parTransId="{DEDCF022-16EF-46FB-839A-660D6A1627D5}" sibTransId="{9915DF20-CFF3-4C13-9F76-E79F9B13DD21}"/>
    <dgm:cxn modelId="{3C0463CF-C27D-44AC-830E-6B2F9C0C057B}" srcId="{BA1BD488-4AB6-4422-BC91-96DADAEF64E2}" destId="{C68C4576-9B75-4F84-8294-CC5FBFF1E61C}" srcOrd="1" destOrd="0" parTransId="{967723C2-FCC9-4F6B-84FC-743E4ACA595E}" sibTransId="{0034D83E-781B-47DB-8018-0AF9DAFA7C05}"/>
    <dgm:cxn modelId="{9744CFD2-FC64-4C47-B13A-79CF4923132D}" srcId="{BA1BD488-4AB6-4422-BC91-96DADAEF64E2}" destId="{F7B4A27A-29B6-4D2B-AEBE-816797682836}" srcOrd="5" destOrd="0" parTransId="{396163D9-381D-4AC0-8057-4FB2AE510C76}" sibTransId="{9666FB1C-C0DE-4460-94E7-9A01A7D0494B}"/>
    <dgm:cxn modelId="{45B32CD5-8824-4478-903D-F92F24298ECC}" srcId="{55B4A006-4C2A-480A-8CE3-4577E484865D}" destId="{EA17F625-1615-4C82-AF99-0779B0715941}" srcOrd="3" destOrd="0" parTransId="{4733B4C3-6319-42EB-A665-F74958EE085F}" sibTransId="{163CF47D-818C-4FB2-8641-F5B0248F824E}"/>
    <dgm:cxn modelId="{35EF2ED9-35F3-43AD-9C5B-421759506337}" type="presOf" srcId="{42EA1975-A7D3-4C78-AD56-BC8411577C12}" destId="{E12026B4-FE9E-4D84-874B-53B144F70D91}" srcOrd="0" destOrd="2" presId="urn:microsoft.com/office/officeart/2005/8/layout/default"/>
    <dgm:cxn modelId="{AE04DCDA-DC55-4D8B-8562-4AE29485E623}" srcId="{55B4A006-4C2A-480A-8CE3-4577E484865D}" destId="{7E35016A-44AC-4B98-A944-560091EEE722}" srcOrd="11" destOrd="0" parTransId="{EDC385DA-5670-4DEB-9002-949DC28F526A}" sibTransId="{15CEACF1-6C12-455C-8CE4-D7EE2B209705}"/>
    <dgm:cxn modelId="{98871FDB-3FAE-4771-ABB3-501512AC6A07}" srcId="{A8D31BE5-24C9-4111-9F28-E9E51CBCC484}" destId="{C240B9C4-86F7-4381-8844-E261EDE0930F}" srcOrd="2" destOrd="0" parTransId="{E7140E08-EA85-455A-8312-14E85207093C}" sibTransId="{24FAF472-4B14-491D-AE1C-AEE0150800C9}"/>
    <dgm:cxn modelId="{0728D8DB-F122-43D3-89DB-04DA524E6B8F}" type="presOf" srcId="{DB0F644B-B895-44A6-8CF9-40B3B719B750}" destId="{C1B15AD1-629A-407E-9039-327A18E25341}" srcOrd="0" destOrd="1" presId="urn:microsoft.com/office/officeart/2005/8/layout/default"/>
    <dgm:cxn modelId="{23855CDD-D068-443D-B439-51131316573E}" type="presOf" srcId="{3CE7DAA2-DEAA-4473-A646-E0489D9467E2}" destId="{34207803-AF0A-4DFE-9C58-9C76537134F6}" srcOrd="0" destOrd="3" presId="urn:microsoft.com/office/officeart/2005/8/layout/default"/>
    <dgm:cxn modelId="{230E0DDF-AE39-48C8-BA0D-1112E1E44E85}" type="presOf" srcId="{6823C1DB-C25F-4B1C-8007-0E701CECF5DC}" destId="{606969F8-2814-477B-B7DA-30EB6D43110C}" srcOrd="0" destOrd="1" presId="urn:microsoft.com/office/officeart/2005/8/layout/default"/>
    <dgm:cxn modelId="{58E068DF-3A01-4732-87F8-17826441104C}" type="presOf" srcId="{C7346EE4-D060-438F-BFC8-8750DC274984}" destId="{68D5C022-40E3-42EB-8685-F8512D9DFEEE}" srcOrd="0" destOrd="2" presId="urn:microsoft.com/office/officeart/2005/8/layout/default"/>
    <dgm:cxn modelId="{219F2EE4-5DFF-44AB-84E8-90A34556F360}" srcId="{2DD6E32D-1C17-486C-AE13-BFF67DF1EEE9}" destId="{C7346EE4-D060-438F-BFC8-8750DC274984}" srcOrd="1" destOrd="0" parTransId="{0AF4B1C8-7851-4CA7-8C9B-BAB45AB27D08}" sibTransId="{4299E131-353D-4C42-A0EE-05FFCA5266DE}"/>
    <dgm:cxn modelId="{590AA2E4-9F43-4BDD-B343-A90A88E7DEF8}" srcId="{BA1BD488-4AB6-4422-BC91-96DADAEF64E2}" destId="{D0874DF5-6E9C-4A4D-A71B-ED922A201881}" srcOrd="4" destOrd="0" parTransId="{C65DDA51-7F0A-4F4B-A8CA-8DC7BA66800F}" sibTransId="{A557963E-4C72-403F-BF1C-E670ED3D2013}"/>
    <dgm:cxn modelId="{08DC3CE5-8197-4B56-886B-E92BE9CA9B4C}" srcId="{7E35016A-44AC-4B98-A944-560091EEE722}" destId="{346B682B-21A6-4588-93B4-591CA7F53419}" srcOrd="0" destOrd="0" parTransId="{DD857DD1-3E0D-4CEF-8C70-87EC4B977265}" sibTransId="{88090E67-CAAE-4DA4-B9D5-9A895D68F12D}"/>
    <dgm:cxn modelId="{DA1A38E6-916A-4005-8DE3-8FB13AD21201}" srcId="{BAD57C23-0925-4F72-ACFF-8EA24CB45592}" destId="{2834A00F-C05B-453E-B29F-C6D1F422193D}" srcOrd="3" destOrd="0" parTransId="{1F6B11ED-F18F-4CE8-8AFD-EFBE7B9B9D2F}" sibTransId="{BBCCF4CE-AD4C-4426-A0EB-4F7706044B77}"/>
    <dgm:cxn modelId="{F18A5EE6-710D-42D2-97E7-E7898BBFD72D}" type="presOf" srcId="{886C6E95-3425-410C-B29D-9875AE98C8CE}" destId="{C1B15AD1-629A-407E-9039-327A18E25341}" srcOrd="0" destOrd="2" presId="urn:microsoft.com/office/officeart/2005/8/layout/default"/>
    <dgm:cxn modelId="{1DDC54E7-7A3B-436B-8C94-A298CDB71804}" srcId="{ABD8B55D-4C89-4606-A7B5-FF1DE34C8F5D}" destId="{BBABE002-C96E-4B0B-A5C8-3388A371C403}" srcOrd="2" destOrd="0" parTransId="{B13E828F-44CB-4CC3-9041-A7EAE4FFF52A}" sibTransId="{B4A7506D-6B67-4C1F-9C9C-3B212CDAE59B}"/>
    <dgm:cxn modelId="{DE8798E7-A604-43F8-B62F-2E9569D95A12}" srcId="{D7C92F9C-746D-408C-A96D-B52919DFA119}" destId="{C8DE5F32-1668-43CD-9911-F9586F522839}" srcOrd="0" destOrd="0" parTransId="{66038517-D22E-4F97-B44A-CDBD433CC05B}" sibTransId="{948C463E-7FBB-4E9A-B5A7-036C04AA6994}"/>
    <dgm:cxn modelId="{1AE791EA-AE55-412C-88B7-B5BAADA19695}" type="presOf" srcId="{BA1BD488-4AB6-4422-BC91-96DADAEF64E2}" destId="{70A4B627-12CC-4A13-B1CC-109334677A1A}" srcOrd="0" destOrd="0" presId="urn:microsoft.com/office/officeart/2005/8/layout/default"/>
    <dgm:cxn modelId="{AEEA17EC-D109-47E8-8A42-35FB900B81AD}" type="presOf" srcId="{BBABE002-C96E-4B0B-A5C8-3388A371C403}" destId="{74EFC220-FE47-4E49-B1F0-83DCA28114A1}" srcOrd="0" destOrd="3" presId="urn:microsoft.com/office/officeart/2005/8/layout/default"/>
    <dgm:cxn modelId="{22DBCEEC-4D2A-44EE-8C33-21B68262B4CC}" type="presOf" srcId="{B44FDDD3-0B13-41CE-B4B3-18429B03DFD2}" destId="{F892646C-DB5D-43A6-8355-463CA5279EDE}" srcOrd="0" destOrd="6" presId="urn:microsoft.com/office/officeart/2005/8/layout/default"/>
    <dgm:cxn modelId="{1AE736EE-C131-4A1A-BFB2-198435437098}" type="presOf" srcId="{BA16AD5A-DCB5-42A3-AD17-B179F9400E09}" destId="{68D5C022-40E3-42EB-8685-F8512D9DFEEE}" srcOrd="0" destOrd="4" presId="urn:microsoft.com/office/officeart/2005/8/layout/default"/>
    <dgm:cxn modelId="{C046B0EE-FA1E-47F0-B3B6-F2D744EBE7FC}" srcId="{2DD6E32D-1C17-486C-AE13-BFF67DF1EEE9}" destId="{BDD2F2EE-D6A9-482A-9DBE-F299D7FE4EAE}" srcOrd="4" destOrd="0" parTransId="{B22C4747-D605-4EFD-BD3D-B4AB2510FDD1}" sibTransId="{46EB54D2-12D7-4191-93EA-3D35873CCEF5}"/>
    <dgm:cxn modelId="{ED607BF1-89CE-42DE-91CF-78131FA61225}" srcId="{ABD8B55D-4C89-4606-A7B5-FF1DE34C8F5D}" destId="{D42A931D-F683-433C-8355-16137CCB7002}" srcOrd="0" destOrd="0" parTransId="{AE51CB83-B8B0-4410-91B6-D72074CE2D98}" sibTransId="{D59E9F43-F9D8-45BE-9417-A52E2CFB1E50}"/>
    <dgm:cxn modelId="{66385BF3-D5C2-4941-ABDF-1ED94A044DDA}" srcId="{A8D31BE5-24C9-4111-9F28-E9E51CBCC484}" destId="{B3302CAE-BAC5-4EFF-B5C2-1C9681DB92D8}" srcOrd="1" destOrd="0" parTransId="{A13E181A-112C-4AC9-A924-A17ACA0BD51E}" sibTransId="{82F61747-B580-45D1-B1BD-2DA147EE6FFB}"/>
    <dgm:cxn modelId="{4D67F3FA-342D-4628-8AB0-B3DA2C0BBC7C}" srcId="{D7C92F9C-746D-408C-A96D-B52919DFA119}" destId="{D59E833C-41CA-44B1-8F59-F977AF551FB9}" srcOrd="5" destOrd="0" parTransId="{90121791-27A7-4466-90FB-007725C12D96}" sibTransId="{7703695F-D6B7-4B2E-84C0-8819942C13D9}"/>
    <dgm:cxn modelId="{668DF7FB-BBE8-4555-BF06-22C85C11F73B}" type="presOf" srcId="{D59E833C-41CA-44B1-8F59-F977AF551FB9}" destId="{8AAE59FF-1445-4AAC-9EC2-DB3C1EE309BE}" srcOrd="0" destOrd="6" presId="urn:microsoft.com/office/officeart/2005/8/layout/default"/>
    <dgm:cxn modelId="{621E1DFC-4504-4C7B-B0C1-DB8ACF8DF3EA}" type="presOf" srcId="{9217015D-6437-45C8-B5FF-F97389A33718}" destId="{606969F8-2814-477B-B7DA-30EB6D43110C}" srcOrd="0" destOrd="3" presId="urn:microsoft.com/office/officeart/2005/8/layout/default"/>
    <dgm:cxn modelId="{E6B261FC-D0D3-4F78-B973-176E9A0278B4}" type="presOf" srcId="{E1F06420-A5E9-4846-A412-B78F250448D1}" destId="{34207803-AF0A-4DFE-9C58-9C76537134F6}" srcOrd="0" destOrd="5" presId="urn:microsoft.com/office/officeart/2005/8/layout/default"/>
    <dgm:cxn modelId="{756F5AFD-578A-4947-AB7D-99E2510151A5}" type="presOf" srcId="{5F2AA399-0338-473E-A952-8CC6330835B5}" destId="{917D24A3-2FD3-4589-A9ED-AFECAC0A1E0A}" srcOrd="0" destOrd="2" presId="urn:microsoft.com/office/officeart/2005/8/layout/default"/>
    <dgm:cxn modelId="{FD1684FE-6760-4295-A30D-9E12DBDEBB40}" type="presOf" srcId="{2DD6E32D-1C17-486C-AE13-BFF67DF1EEE9}" destId="{68D5C022-40E3-42EB-8685-F8512D9DFEEE}" srcOrd="0" destOrd="0" presId="urn:microsoft.com/office/officeart/2005/8/layout/default"/>
    <dgm:cxn modelId="{C9199E06-2513-4D42-B88D-9CD998B99201}" type="presParOf" srcId="{2D2CDE1D-F0FB-412A-897F-9FA2F81DF5EF}" destId="{74EFC220-FE47-4E49-B1F0-83DCA28114A1}" srcOrd="0" destOrd="0" presId="urn:microsoft.com/office/officeart/2005/8/layout/default"/>
    <dgm:cxn modelId="{5AA7597E-B484-4D06-BE48-BDDC29EA5A1D}" type="presParOf" srcId="{2D2CDE1D-F0FB-412A-897F-9FA2F81DF5EF}" destId="{117708AF-2B84-467F-BB5D-660E229925C3}" srcOrd="1" destOrd="0" presId="urn:microsoft.com/office/officeart/2005/8/layout/default"/>
    <dgm:cxn modelId="{431D7ECE-C811-4B19-90CB-22CCBDE14A53}" type="presParOf" srcId="{2D2CDE1D-F0FB-412A-897F-9FA2F81DF5EF}" destId="{4F066125-FD1E-4962-9E6B-876A55A7CD65}" srcOrd="2" destOrd="0" presId="urn:microsoft.com/office/officeart/2005/8/layout/default"/>
    <dgm:cxn modelId="{89CA81F8-6ADE-4FBF-B171-C47EB7271B77}" type="presParOf" srcId="{2D2CDE1D-F0FB-412A-897F-9FA2F81DF5EF}" destId="{C11C42E0-3618-42F1-AC22-14047D915791}" srcOrd="3" destOrd="0" presId="urn:microsoft.com/office/officeart/2005/8/layout/default"/>
    <dgm:cxn modelId="{41C8370F-AFA9-4668-91E4-CF3367F76758}" type="presParOf" srcId="{2D2CDE1D-F0FB-412A-897F-9FA2F81DF5EF}" destId="{F892646C-DB5D-43A6-8355-463CA5279EDE}" srcOrd="4" destOrd="0" presId="urn:microsoft.com/office/officeart/2005/8/layout/default"/>
    <dgm:cxn modelId="{469F1ADF-2E58-4891-B000-7C147032EEC8}" type="presParOf" srcId="{2D2CDE1D-F0FB-412A-897F-9FA2F81DF5EF}" destId="{A780E62B-B626-45B2-9E82-5D1DC7838BDC}" srcOrd="5" destOrd="0" presId="urn:microsoft.com/office/officeart/2005/8/layout/default"/>
    <dgm:cxn modelId="{78251E8A-FD2A-4BA5-BCAC-F6343F2A069F}" type="presParOf" srcId="{2D2CDE1D-F0FB-412A-897F-9FA2F81DF5EF}" destId="{7339DE0E-1C45-4562-965C-DAB26F8ECB7B}" srcOrd="6" destOrd="0" presId="urn:microsoft.com/office/officeart/2005/8/layout/default"/>
    <dgm:cxn modelId="{4755262A-79F6-4F9D-8B14-B5DB3B6799AD}" type="presParOf" srcId="{2D2CDE1D-F0FB-412A-897F-9FA2F81DF5EF}" destId="{97B3C5B4-D7F5-4BA6-9652-5A1C993EC4AB}" srcOrd="7" destOrd="0" presId="urn:microsoft.com/office/officeart/2005/8/layout/default"/>
    <dgm:cxn modelId="{D45A6EB9-4DC9-45DC-B4E0-FDB86A1F5ECA}" type="presParOf" srcId="{2D2CDE1D-F0FB-412A-897F-9FA2F81DF5EF}" destId="{34207803-AF0A-4DFE-9C58-9C76537134F6}" srcOrd="8" destOrd="0" presId="urn:microsoft.com/office/officeart/2005/8/layout/default"/>
    <dgm:cxn modelId="{18B4AD4E-59C1-449E-B580-E5E3808EEBC1}" type="presParOf" srcId="{2D2CDE1D-F0FB-412A-897F-9FA2F81DF5EF}" destId="{4FB3D15B-DE35-4B8D-99E9-85A8928D4327}" srcOrd="9" destOrd="0" presId="urn:microsoft.com/office/officeart/2005/8/layout/default"/>
    <dgm:cxn modelId="{01C6803A-9A90-4909-B82A-B9A0311CE4E8}" type="presParOf" srcId="{2D2CDE1D-F0FB-412A-897F-9FA2F81DF5EF}" destId="{606969F8-2814-477B-B7DA-30EB6D43110C}" srcOrd="10" destOrd="0" presId="urn:microsoft.com/office/officeart/2005/8/layout/default"/>
    <dgm:cxn modelId="{34241942-0DAE-46D1-8DBD-5EBEEA9480D6}" type="presParOf" srcId="{2D2CDE1D-F0FB-412A-897F-9FA2F81DF5EF}" destId="{F3E8A6B8-9268-459E-9C9A-9B5203C04A33}" srcOrd="11" destOrd="0" presId="urn:microsoft.com/office/officeart/2005/8/layout/default"/>
    <dgm:cxn modelId="{05903B0B-4DF7-469E-B646-AB4690B07EF7}" type="presParOf" srcId="{2D2CDE1D-F0FB-412A-897F-9FA2F81DF5EF}" destId="{917D24A3-2FD3-4589-A9ED-AFECAC0A1E0A}" srcOrd="12" destOrd="0" presId="urn:microsoft.com/office/officeart/2005/8/layout/default"/>
    <dgm:cxn modelId="{9956B2C9-D964-43C2-8FD0-AD3105B97D7F}" type="presParOf" srcId="{2D2CDE1D-F0FB-412A-897F-9FA2F81DF5EF}" destId="{8DE4AB8C-F09A-443F-A03A-3F56E8B76224}" srcOrd="13" destOrd="0" presId="urn:microsoft.com/office/officeart/2005/8/layout/default"/>
    <dgm:cxn modelId="{99039A43-A128-46DB-8A66-9FC8FE1FE5E4}" type="presParOf" srcId="{2D2CDE1D-F0FB-412A-897F-9FA2F81DF5EF}" destId="{C1B15AD1-629A-407E-9039-327A18E25341}" srcOrd="14" destOrd="0" presId="urn:microsoft.com/office/officeart/2005/8/layout/default"/>
    <dgm:cxn modelId="{9D179430-7351-4E2D-8165-0AC0EDB30373}" type="presParOf" srcId="{2D2CDE1D-F0FB-412A-897F-9FA2F81DF5EF}" destId="{E37A25F5-1D40-4913-9000-069CB92E2458}" srcOrd="15" destOrd="0" presId="urn:microsoft.com/office/officeart/2005/8/layout/default"/>
    <dgm:cxn modelId="{82AB6573-3896-4574-A504-B84E90B815E0}" type="presParOf" srcId="{2D2CDE1D-F0FB-412A-897F-9FA2F81DF5EF}" destId="{8AAE59FF-1445-4AAC-9EC2-DB3C1EE309BE}" srcOrd="16" destOrd="0" presId="urn:microsoft.com/office/officeart/2005/8/layout/default"/>
    <dgm:cxn modelId="{5DCE366A-C76B-47F0-8F0E-4A69613A7551}" type="presParOf" srcId="{2D2CDE1D-F0FB-412A-897F-9FA2F81DF5EF}" destId="{A354CBCB-C241-45E8-A9BC-5B96CFA937A5}" srcOrd="17" destOrd="0" presId="urn:microsoft.com/office/officeart/2005/8/layout/default"/>
    <dgm:cxn modelId="{4F210FA8-A306-438F-ADEE-68BB1A640E12}" type="presParOf" srcId="{2D2CDE1D-F0FB-412A-897F-9FA2F81DF5EF}" destId="{68D5C022-40E3-42EB-8685-F8512D9DFEEE}" srcOrd="18" destOrd="0" presId="urn:microsoft.com/office/officeart/2005/8/layout/default"/>
    <dgm:cxn modelId="{DAA4344E-5E67-41DC-97FC-7B534693D91B}" type="presParOf" srcId="{2D2CDE1D-F0FB-412A-897F-9FA2F81DF5EF}" destId="{2F0E855F-FE84-4F48-A37C-C0D087BF875B}" srcOrd="19" destOrd="0" presId="urn:microsoft.com/office/officeart/2005/8/layout/default"/>
    <dgm:cxn modelId="{39BF9981-80D6-400F-AE3D-5320E860F90E}" type="presParOf" srcId="{2D2CDE1D-F0FB-412A-897F-9FA2F81DF5EF}" destId="{70A4B627-12CC-4A13-B1CC-109334677A1A}" srcOrd="20" destOrd="0" presId="urn:microsoft.com/office/officeart/2005/8/layout/default"/>
    <dgm:cxn modelId="{A5F0A966-DB5E-40B4-8FB7-5DEA0C3F752D}" type="presParOf" srcId="{2D2CDE1D-F0FB-412A-897F-9FA2F81DF5EF}" destId="{FB24BF2F-7AE1-4C10-8E43-6CD813A82A2D}" srcOrd="21" destOrd="0" presId="urn:microsoft.com/office/officeart/2005/8/layout/default"/>
    <dgm:cxn modelId="{D7162C0D-FB75-4FA5-BBD5-686D95889633}" type="presParOf" srcId="{2D2CDE1D-F0FB-412A-897F-9FA2F81DF5EF}" destId="{E12026B4-FE9E-4D84-874B-53B144F70D91}" srcOrd="22"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0D54FD-3BFA-4D98-AC15-131195B91CC7}">
      <dsp:nvSpPr>
        <dsp:cNvPr id="0" name=""/>
        <dsp:cNvSpPr/>
      </dsp:nvSpPr>
      <dsp:spPr>
        <a:xfrm>
          <a:off x="0" y="0"/>
          <a:ext cx="54847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E7D58A-805E-43F0-B7AC-AE18E8E81210}">
      <dsp:nvSpPr>
        <dsp:cNvPr id="0" name=""/>
        <dsp:cNvSpPr/>
      </dsp:nvSpPr>
      <dsp:spPr>
        <a:xfrm>
          <a:off x="0" y="0"/>
          <a:ext cx="5484707" cy="2532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The goal of this project is to investigate and determine what causes accidents and what attributes to their level of severity.</a:t>
          </a:r>
        </a:p>
      </dsp:txBody>
      <dsp:txXfrm>
        <a:off x="0" y="0"/>
        <a:ext cx="5484707" cy="2532316"/>
      </dsp:txXfrm>
    </dsp:sp>
    <dsp:sp modelId="{D299A275-CFE2-45E4-B0A0-88A841164877}">
      <dsp:nvSpPr>
        <dsp:cNvPr id="0" name=""/>
        <dsp:cNvSpPr/>
      </dsp:nvSpPr>
      <dsp:spPr>
        <a:xfrm>
          <a:off x="0" y="2532316"/>
          <a:ext cx="54847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0289C6-3EF1-428C-A38B-B17816C2B0F1}">
      <dsp:nvSpPr>
        <dsp:cNvPr id="0" name=""/>
        <dsp:cNvSpPr/>
      </dsp:nvSpPr>
      <dsp:spPr>
        <a:xfrm>
          <a:off x="0" y="2532316"/>
          <a:ext cx="5484707" cy="2532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Through visualizations and machine learning algorithms, areas of concern will be highlighted, and  the seriousness of accidents will be predicted as accurately as possible. </a:t>
          </a:r>
        </a:p>
      </dsp:txBody>
      <dsp:txXfrm>
        <a:off x="0" y="2532316"/>
        <a:ext cx="5484707" cy="25323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A05190-6CB6-4991-B3C8-5F9DB1DF727E}">
      <dsp:nvSpPr>
        <dsp:cNvPr id="0" name=""/>
        <dsp:cNvSpPr/>
      </dsp:nvSpPr>
      <dsp:spPr>
        <a:xfrm>
          <a:off x="949352" y="940"/>
          <a:ext cx="2767193" cy="1660316"/>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When do/did the most accidents happen?</a:t>
          </a:r>
        </a:p>
      </dsp:txBody>
      <dsp:txXfrm>
        <a:off x="949352" y="940"/>
        <a:ext cx="2767193" cy="1660316"/>
      </dsp:txXfrm>
    </dsp:sp>
    <dsp:sp modelId="{78837D9F-3C3B-4FC7-B161-E056662AD4C3}">
      <dsp:nvSpPr>
        <dsp:cNvPr id="0" name=""/>
        <dsp:cNvSpPr/>
      </dsp:nvSpPr>
      <dsp:spPr>
        <a:xfrm>
          <a:off x="3993265" y="940"/>
          <a:ext cx="2767193" cy="1660316"/>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How do the available factors contribute to accident seriousness?</a:t>
          </a:r>
        </a:p>
      </dsp:txBody>
      <dsp:txXfrm>
        <a:off x="3993265" y="940"/>
        <a:ext cx="2767193" cy="1660316"/>
      </dsp:txXfrm>
    </dsp:sp>
    <dsp:sp modelId="{71D95371-A739-4132-9867-9F00375E241C}">
      <dsp:nvSpPr>
        <dsp:cNvPr id="0" name=""/>
        <dsp:cNvSpPr/>
      </dsp:nvSpPr>
      <dsp:spPr>
        <a:xfrm>
          <a:off x="7037178" y="940"/>
          <a:ext cx="2767193" cy="1660316"/>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Can we create a machine learning algorithm that correctly predicts the severity of accidents?</a:t>
          </a:r>
        </a:p>
      </dsp:txBody>
      <dsp:txXfrm>
        <a:off x="7037178" y="940"/>
        <a:ext cx="2767193" cy="1660316"/>
      </dsp:txXfrm>
    </dsp:sp>
    <dsp:sp modelId="{02C28C24-65BC-4180-BB50-07FA41BDB56A}">
      <dsp:nvSpPr>
        <dsp:cNvPr id="0" name=""/>
        <dsp:cNvSpPr/>
      </dsp:nvSpPr>
      <dsp:spPr>
        <a:xfrm>
          <a:off x="949352" y="1937976"/>
          <a:ext cx="2767193" cy="1660316"/>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Can we forecast the number of accidents in upcoming years based on the information available?</a:t>
          </a:r>
        </a:p>
      </dsp:txBody>
      <dsp:txXfrm>
        <a:off x="949352" y="1937976"/>
        <a:ext cx="2767193" cy="1660316"/>
      </dsp:txXfrm>
    </dsp:sp>
    <dsp:sp modelId="{CBF62807-F6E0-4A10-A27F-F6FC940E7872}">
      <dsp:nvSpPr>
        <dsp:cNvPr id="0" name=""/>
        <dsp:cNvSpPr/>
      </dsp:nvSpPr>
      <dsp:spPr>
        <a:xfrm>
          <a:off x="3993265" y="1937976"/>
          <a:ext cx="2767193" cy="1660316"/>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What are the limitations of the current data?</a:t>
          </a:r>
        </a:p>
      </dsp:txBody>
      <dsp:txXfrm>
        <a:off x="3993265" y="1937976"/>
        <a:ext cx="2767193" cy="1660316"/>
      </dsp:txXfrm>
    </dsp:sp>
    <dsp:sp modelId="{53141C08-069C-40E0-A298-E7C109CAB959}">
      <dsp:nvSpPr>
        <dsp:cNvPr id="0" name=""/>
        <dsp:cNvSpPr/>
      </dsp:nvSpPr>
      <dsp:spPr>
        <a:xfrm>
          <a:off x="7037178" y="1937976"/>
          <a:ext cx="2767193" cy="1660316"/>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What things would help this research to be more accurate?</a:t>
          </a:r>
        </a:p>
      </dsp:txBody>
      <dsp:txXfrm>
        <a:off x="7037178" y="1937976"/>
        <a:ext cx="2767193" cy="16603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FC220-FE47-4E49-B1F0-83DCA28114A1}">
      <dsp:nvSpPr>
        <dsp:cNvPr id="0" name=""/>
        <dsp:cNvSpPr/>
      </dsp:nvSpPr>
      <dsp:spPr>
        <a:xfrm>
          <a:off x="797268" y="1662"/>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Accident Identifier</a:t>
          </a:r>
        </a:p>
        <a:p>
          <a:pPr marL="57150" lvl="1" indent="-57150" algn="l" defTabSz="311150">
            <a:lnSpc>
              <a:spcPct val="90000"/>
            </a:lnSpc>
            <a:spcBef>
              <a:spcPct val="0"/>
            </a:spcBef>
            <a:spcAft>
              <a:spcPct val="15000"/>
            </a:spcAft>
            <a:buChar char="•"/>
          </a:pPr>
          <a:r>
            <a:rPr lang="en-CA" sz="700" kern="1200" dirty="0"/>
            <a:t>Accident Number</a:t>
          </a:r>
        </a:p>
        <a:p>
          <a:pPr marL="57150" lvl="1" indent="-57150" algn="l" defTabSz="311150">
            <a:lnSpc>
              <a:spcPct val="90000"/>
            </a:lnSpc>
            <a:spcBef>
              <a:spcPct val="0"/>
            </a:spcBef>
            <a:spcAft>
              <a:spcPct val="15000"/>
            </a:spcAft>
            <a:buChar char="•"/>
          </a:pPr>
          <a:r>
            <a:rPr lang="en-CA" sz="700" kern="1200" dirty="0"/>
            <a:t>Time stamp</a:t>
          </a:r>
        </a:p>
        <a:p>
          <a:pPr marL="57150" lvl="1" indent="-57150" algn="l" defTabSz="311150">
            <a:lnSpc>
              <a:spcPct val="90000"/>
            </a:lnSpc>
            <a:spcBef>
              <a:spcPct val="0"/>
            </a:spcBef>
            <a:spcAft>
              <a:spcPct val="15000"/>
            </a:spcAft>
            <a:buChar char="•"/>
          </a:pPr>
          <a:r>
            <a:rPr lang="en-CA" sz="700" kern="1200" dirty="0"/>
            <a:t>Year </a:t>
          </a:r>
        </a:p>
        <a:p>
          <a:pPr marL="57150" lvl="1" indent="-57150" algn="l" defTabSz="311150">
            <a:lnSpc>
              <a:spcPct val="90000"/>
            </a:lnSpc>
            <a:spcBef>
              <a:spcPct val="0"/>
            </a:spcBef>
            <a:spcAft>
              <a:spcPct val="15000"/>
            </a:spcAft>
            <a:buChar char="•"/>
          </a:pPr>
          <a:r>
            <a:rPr lang="en-CA" sz="700" kern="1200" dirty="0"/>
            <a:t>Date</a:t>
          </a:r>
        </a:p>
        <a:p>
          <a:pPr marL="57150" lvl="1" indent="-57150" algn="l" defTabSz="311150">
            <a:lnSpc>
              <a:spcPct val="90000"/>
            </a:lnSpc>
            <a:spcBef>
              <a:spcPct val="0"/>
            </a:spcBef>
            <a:spcAft>
              <a:spcPct val="15000"/>
            </a:spcAft>
            <a:buChar char="•"/>
          </a:pPr>
          <a:r>
            <a:rPr lang="en-CA" sz="700" kern="1200" dirty="0"/>
            <a:t>Time</a:t>
          </a:r>
        </a:p>
      </dsp:txBody>
      <dsp:txXfrm>
        <a:off x="797268" y="1662"/>
        <a:ext cx="1552558" cy="931535"/>
      </dsp:txXfrm>
    </dsp:sp>
    <dsp:sp modelId="{4F066125-FD1E-4962-9E6B-876A55A7CD65}">
      <dsp:nvSpPr>
        <dsp:cNvPr id="0" name=""/>
        <dsp:cNvSpPr/>
      </dsp:nvSpPr>
      <dsp:spPr>
        <a:xfrm>
          <a:off x="2505083" y="1662"/>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Road Class</a:t>
          </a:r>
        </a:p>
        <a:p>
          <a:pPr marL="57150" lvl="1" indent="-57150" algn="l" defTabSz="311150">
            <a:lnSpc>
              <a:spcPct val="90000"/>
            </a:lnSpc>
            <a:spcBef>
              <a:spcPct val="0"/>
            </a:spcBef>
            <a:spcAft>
              <a:spcPct val="15000"/>
            </a:spcAft>
            <a:buChar char="•"/>
          </a:pPr>
          <a:r>
            <a:rPr lang="en-CA" sz="700" kern="1200" dirty="0"/>
            <a:t>Collector</a:t>
          </a:r>
        </a:p>
        <a:p>
          <a:pPr marL="57150" lvl="1" indent="-57150" algn="l" defTabSz="311150">
            <a:lnSpc>
              <a:spcPct val="90000"/>
            </a:lnSpc>
            <a:spcBef>
              <a:spcPct val="0"/>
            </a:spcBef>
            <a:spcAft>
              <a:spcPct val="15000"/>
            </a:spcAft>
            <a:buChar char="•"/>
          </a:pPr>
          <a:r>
            <a:rPr lang="en-CA" sz="700" kern="1200" dirty="0"/>
            <a:t>Expressway and ramps</a:t>
          </a:r>
        </a:p>
        <a:p>
          <a:pPr marL="57150" lvl="1" indent="-57150" algn="l" defTabSz="311150">
            <a:lnSpc>
              <a:spcPct val="90000"/>
            </a:lnSpc>
            <a:spcBef>
              <a:spcPct val="0"/>
            </a:spcBef>
            <a:spcAft>
              <a:spcPct val="15000"/>
            </a:spcAft>
            <a:buChar char="•"/>
          </a:pPr>
          <a:r>
            <a:rPr lang="en-CA" sz="700" kern="1200" dirty="0"/>
            <a:t>Lane</a:t>
          </a:r>
        </a:p>
        <a:p>
          <a:pPr marL="57150" lvl="1" indent="-57150" algn="l" defTabSz="311150">
            <a:lnSpc>
              <a:spcPct val="90000"/>
            </a:lnSpc>
            <a:spcBef>
              <a:spcPct val="0"/>
            </a:spcBef>
            <a:spcAft>
              <a:spcPct val="15000"/>
            </a:spcAft>
            <a:buChar char="•"/>
          </a:pPr>
          <a:r>
            <a:rPr lang="en-CA" sz="700" kern="1200" dirty="0"/>
            <a:t>Local</a:t>
          </a:r>
        </a:p>
        <a:p>
          <a:pPr marL="57150" lvl="1" indent="-57150" algn="l" defTabSz="311150">
            <a:lnSpc>
              <a:spcPct val="90000"/>
            </a:lnSpc>
            <a:spcBef>
              <a:spcPct val="0"/>
            </a:spcBef>
            <a:spcAft>
              <a:spcPct val="15000"/>
            </a:spcAft>
            <a:buChar char="•"/>
          </a:pPr>
          <a:r>
            <a:rPr lang="en-CA" sz="700" kern="1200" dirty="0"/>
            <a:t>Major + minor arterials with ramps</a:t>
          </a:r>
        </a:p>
      </dsp:txBody>
      <dsp:txXfrm>
        <a:off x="2505083" y="1662"/>
        <a:ext cx="1552558" cy="931535"/>
      </dsp:txXfrm>
    </dsp:sp>
    <dsp:sp modelId="{F892646C-DB5D-43A6-8355-463CA5279EDE}">
      <dsp:nvSpPr>
        <dsp:cNvPr id="0" name=""/>
        <dsp:cNvSpPr/>
      </dsp:nvSpPr>
      <dsp:spPr>
        <a:xfrm>
          <a:off x="4212897" y="1662"/>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Accident Location</a:t>
          </a:r>
        </a:p>
        <a:p>
          <a:pPr marL="57150" lvl="1" indent="-57150" algn="l" defTabSz="311150">
            <a:lnSpc>
              <a:spcPct val="90000"/>
            </a:lnSpc>
            <a:spcBef>
              <a:spcPct val="0"/>
            </a:spcBef>
            <a:spcAft>
              <a:spcPct val="15000"/>
            </a:spcAft>
            <a:buChar char="•"/>
          </a:pPr>
          <a:r>
            <a:rPr lang="en-CA" sz="700" kern="1200" dirty="0"/>
            <a:t>Intersection</a:t>
          </a:r>
        </a:p>
        <a:p>
          <a:pPr marL="57150" lvl="1" indent="-57150" algn="l" defTabSz="311150">
            <a:lnSpc>
              <a:spcPct val="90000"/>
            </a:lnSpc>
            <a:spcBef>
              <a:spcPct val="0"/>
            </a:spcBef>
            <a:spcAft>
              <a:spcPct val="15000"/>
            </a:spcAft>
            <a:buChar char="•"/>
          </a:pPr>
          <a:r>
            <a:rPr lang="en-CA" sz="700" kern="1200" dirty="0"/>
            <a:t>Driveway </a:t>
          </a:r>
        </a:p>
        <a:p>
          <a:pPr marL="57150" lvl="1" indent="-57150" algn="l" defTabSz="311150">
            <a:lnSpc>
              <a:spcPct val="90000"/>
            </a:lnSpc>
            <a:spcBef>
              <a:spcPct val="0"/>
            </a:spcBef>
            <a:spcAft>
              <a:spcPct val="15000"/>
            </a:spcAft>
            <a:buChar char="•"/>
          </a:pPr>
          <a:r>
            <a:rPr lang="en-CA" sz="700" kern="1200" dirty="0"/>
            <a:t>Overpass or bridge</a:t>
          </a:r>
        </a:p>
        <a:p>
          <a:pPr marL="57150" lvl="1" indent="-57150" algn="l" defTabSz="311150">
            <a:lnSpc>
              <a:spcPct val="90000"/>
            </a:lnSpc>
            <a:spcBef>
              <a:spcPct val="0"/>
            </a:spcBef>
            <a:spcAft>
              <a:spcPct val="15000"/>
            </a:spcAft>
            <a:buChar char="•"/>
          </a:pPr>
          <a:r>
            <a:rPr lang="en-CA" sz="700" kern="1200" dirty="0"/>
            <a:t>Underpass or tunnel</a:t>
          </a:r>
        </a:p>
        <a:p>
          <a:pPr marL="57150" lvl="1" indent="-57150" algn="l" defTabSz="311150">
            <a:lnSpc>
              <a:spcPct val="90000"/>
            </a:lnSpc>
            <a:spcBef>
              <a:spcPct val="0"/>
            </a:spcBef>
            <a:spcAft>
              <a:spcPct val="15000"/>
            </a:spcAft>
            <a:buChar char="•"/>
          </a:pPr>
          <a:r>
            <a:rPr lang="en-CA" sz="700" kern="1200" dirty="0"/>
            <a:t>Trail</a:t>
          </a:r>
        </a:p>
        <a:p>
          <a:pPr marL="57150" lvl="1" indent="-57150" algn="l" defTabSz="311150">
            <a:lnSpc>
              <a:spcPct val="90000"/>
            </a:lnSpc>
            <a:spcBef>
              <a:spcPct val="0"/>
            </a:spcBef>
            <a:spcAft>
              <a:spcPct val="15000"/>
            </a:spcAft>
            <a:buChar char="•"/>
          </a:pPr>
          <a:r>
            <a:rPr lang="en-CA" sz="700" kern="1200" dirty="0"/>
            <a:t>Private driveway…</a:t>
          </a:r>
        </a:p>
      </dsp:txBody>
      <dsp:txXfrm>
        <a:off x="4212897" y="1662"/>
        <a:ext cx="1552558" cy="931535"/>
      </dsp:txXfrm>
    </dsp:sp>
    <dsp:sp modelId="{7339DE0E-1C45-4562-965C-DAB26F8ECB7B}">
      <dsp:nvSpPr>
        <dsp:cNvPr id="0" name=""/>
        <dsp:cNvSpPr/>
      </dsp:nvSpPr>
      <dsp:spPr>
        <a:xfrm>
          <a:off x="797268" y="1088453"/>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Location</a:t>
          </a:r>
        </a:p>
        <a:p>
          <a:pPr marL="57150" lvl="1" indent="-57150" algn="l" defTabSz="311150">
            <a:lnSpc>
              <a:spcPct val="90000"/>
            </a:lnSpc>
            <a:spcBef>
              <a:spcPct val="0"/>
            </a:spcBef>
            <a:spcAft>
              <a:spcPct val="15000"/>
            </a:spcAft>
            <a:buChar char="•"/>
          </a:pPr>
          <a:r>
            <a:rPr lang="en-CA" sz="700" kern="1200" dirty="0"/>
            <a:t>Latitude</a:t>
          </a:r>
        </a:p>
        <a:p>
          <a:pPr marL="57150" lvl="1" indent="-57150" algn="l" defTabSz="311150">
            <a:lnSpc>
              <a:spcPct val="90000"/>
            </a:lnSpc>
            <a:spcBef>
              <a:spcPct val="0"/>
            </a:spcBef>
            <a:spcAft>
              <a:spcPct val="15000"/>
            </a:spcAft>
            <a:buChar char="•"/>
          </a:pPr>
          <a:r>
            <a:rPr lang="en-CA" sz="700" kern="1200" dirty="0"/>
            <a:t>Longitude</a:t>
          </a:r>
        </a:p>
      </dsp:txBody>
      <dsp:txXfrm>
        <a:off x="797268" y="1088453"/>
        <a:ext cx="1552558" cy="931535"/>
      </dsp:txXfrm>
    </dsp:sp>
    <dsp:sp modelId="{34207803-AF0A-4DFE-9C58-9C76537134F6}">
      <dsp:nvSpPr>
        <dsp:cNvPr id="0" name=""/>
        <dsp:cNvSpPr/>
      </dsp:nvSpPr>
      <dsp:spPr>
        <a:xfrm>
          <a:off x="2505083" y="1088453"/>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Visibility</a:t>
          </a:r>
        </a:p>
        <a:p>
          <a:pPr marL="57150" lvl="1" indent="-57150" algn="l" defTabSz="311150">
            <a:lnSpc>
              <a:spcPct val="90000"/>
            </a:lnSpc>
            <a:spcBef>
              <a:spcPct val="0"/>
            </a:spcBef>
            <a:spcAft>
              <a:spcPct val="15000"/>
            </a:spcAft>
            <a:buChar char="•"/>
          </a:pPr>
          <a:r>
            <a:rPr lang="en-CA" sz="700" kern="1200" dirty="0"/>
            <a:t>Clear</a:t>
          </a:r>
        </a:p>
        <a:p>
          <a:pPr marL="57150" lvl="1" indent="-57150" algn="l" defTabSz="311150">
            <a:lnSpc>
              <a:spcPct val="90000"/>
            </a:lnSpc>
            <a:spcBef>
              <a:spcPct val="0"/>
            </a:spcBef>
            <a:spcAft>
              <a:spcPct val="15000"/>
            </a:spcAft>
            <a:buChar char="•"/>
          </a:pPr>
          <a:r>
            <a:rPr lang="en-CA" sz="700" kern="1200" dirty="0"/>
            <a:t>Fog, mist, smoke and dust</a:t>
          </a:r>
        </a:p>
        <a:p>
          <a:pPr marL="57150" lvl="1" indent="-57150" algn="l" defTabSz="311150">
            <a:lnSpc>
              <a:spcPct val="90000"/>
            </a:lnSpc>
            <a:spcBef>
              <a:spcPct val="0"/>
            </a:spcBef>
            <a:spcAft>
              <a:spcPct val="15000"/>
            </a:spcAft>
            <a:buChar char="•"/>
          </a:pPr>
          <a:r>
            <a:rPr lang="en-CA" sz="700" kern="1200" dirty="0"/>
            <a:t>Freezing rain</a:t>
          </a:r>
        </a:p>
        <a:p>
          <a:pPr marL="57150" lvl="1" indent="-57150" algn="l" defTabSz="311150">
            <a:lnSpc>
              <a:spcPct val="90000"/>
            </a:lnSpc>
            <a:spcBef>
              <a:spcPct val="0"/>
            </a:spcBef>
            <a:spcAft>
              <a:spcPct val="15000"/>
            </a:spcAft>
            <a:buChar char="•"/>
          </a:pPr>
          <a:r>
            <a:rPr lang="en-CA" sz="700" kern="1200" dirty="0"/>
            <a:t>Snow and Drifting snow</a:t>
          </a:r>
        </a:p>
        <a:p>
          <a:pPr marL="57150" lvl="1" indent="-57150" algn="l" defTabSz="311150">
            <a:lnSpc>
              <a:spcPct val="90000"/>
            </a:lnSpc>
            <a:spcBef>
              <a:spcPct val="0"/>
            </a:spcBef>
            <a:spcAft>
              <a:spcPct val="15000"/>
            </a:spcAft>
            <a:buChar char="•"/>
          </a:pPr>
          <a:r>
            <a:rPr lang="en-CA" sz="700" kern="1200" dirty="0"/>
            <a:t>Strong wind…</a:t>
          </a:r>
        </a:p>
      </dsp:txBody>
      <dsp:txXfrm>
        <a:off x="2505083" y="1088453"/>
        <a:ext cx="1552558" cy="931535"/>
      </dsp:txXfrm>
    </dsp:sp>
    <dsp:sp modelId="{606969F8-2814-477B-B7DA-30EB6D43110C}">
      <dsp:nvSpPr>
        <dsp:cNvPr id="0" name=""/>
        <dsp:cNvSpPr/>
      </dsp:nvSpPr>
      <dsp:spPr>
        <a:xfrm>
          <a:off x="4212897" y="1088453"/>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Light</a:t>
          </a:r>
        </a:p>
        <a:p>
          <a:pPr marL="57150" lvl="1" indent="-57150" algn="l" defTabSz="311150">
            <a:lnSpc>
              <a:spcPct val="90000"/>
            </a:lnSpc>
            <a:spcBef>
              <a:spcPct val="0"/>
            </a:spcBef>
            <a:spcAft>
              <a:spcPct val="15000"/>
            </a:spcAft>
            <a:buChar char="•"/>
          </a:pPr>
          <a:r>
            <a:rPr lang="en-CA" sz="700" kern="1200" dirty="0"/>
            <a:t>Daylight or dark</a:t>
          </a:r>
        </a:p>
        <a:p>
          <a:pPr marL="57150" lvl="1" indent="-57150" algn="l" defTabSz="311150">
            <a:lnSpc>
              <a:spcPct val="90000"/>
            </a:lnSpc>
            <a:spcBef>
              <a:spcPct val="0"/>
            </a:spcBef>
            <a:spcAft>
              <a:spcPct val="15000"/>
            </a:spcAft>
            <a:buChar char="•"/>
          </a:pPr>
          <a:r>
            <a:rPr lang="en-CA" sz="700" kern="1200" dirty="0"/>
            <a:t>Dawn or dusk </a:t>
          </a:r>
        </a:p>
        <a:p>
          <a:pPr marL="57150" lvl="1" indent="-57150" algn="l" defTabSz="311150">
            <a:lnSpc>
              <a:spcPct val="90000"/>
            </a:lnSpc>
            <a:spcBef>
              <a:spcPct val="0"/>
            </a:spcBef>
            <a:spcAft>
              <a:spcPct val="15000"/>
            </a:spcAft>
            <a:buChar char="•"/>
          </a:pPr>
          <a:r>
            <a:rPr lang="en-CA" sz="700" kern="1200" dirty="0"/>
            <a:t>Artificial lights…</a:t>
          </a:r>
        </a:p>
      </dsp:txBody>
      <dsp:txXfrm>
        <a:off x="4212897" y="1088453"/>
        <a:ext cx="1552558" cy="931535"/>
      </dsp:txXfrm>
    </dsp:sp>
    <dsp:sp modelId="{917D24A3-2FD3-4589-A9ED-AFECAC0A1E0A}">
      <dsp:nvSpPr>
        <dsp:cNvPr id="0" name=""/>
        <dsp:cNvSpPr/>
      </dsp:nvSpPr>
      <dsp:spPr>
        <a:xfrm>
          <a:off x="797268" y="2175244"/>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t>Vehicle type</a:t>
          </a:r>
          <a:endParaRPr lang="en-CA" sz="900" kern="1200" dirty="0"/>
        </a:p>
        <a:p>
          <a:pPr marL="57150" lvl="1" indent="-57150" algn="l" defTabSz="311150">
            <a:lnSpc>
              <a:spcPct val="90000"/>
            </a:lnSpc>
            <a:spcBef>
              <a:spcPct val="0"/>
            </a:spcBef>
            <a:spcAft>
              <a:spcPct val="15000"/>
            </a:spcAft>
            <a:buChar char="•"/>
          </a:pPr>
          <a:r>
            <a:rPr lang="en-US" sz="700" kern="1200" dirty="0"/>
            <a:t>Automobile and  station wagon</a:t>
          </a:r>
          <a:endParaRPr lang="en-CA" sz="700" kern="1200" dirty="0"/>
        </a:p>
        <a:p>
          <a:pPr marL="57150" lvl="1" indent="-57150" algn="l" defTabSz="311150">
            <a:lnSpc>
              <a:spcPct val="90000"/>
            </a:lnSpc>
            <a:spcBef>
              <a:spcPct val="0"/>
            </a:spcBef>
            <a:spcAft>
              <a:spcPct val="15000"/>
            </a:spcAft>
            <a:buChar char="•"/>
          </a:pPr>
          <a:r>
            <a:rPr lang="en-US" sz="700" kern="1200" dirty="0"/>
            <a:t>Motorcycle</a:t>
          </a:r>
          <a:endParaRPr lang="en-CA" sz="700" kern="1200" dirty="0"/>
        </a:p>
        <a:p>
          <a:pPr marL="57150" lvl="1" indent="-57150" algn="l" defTabSz="311150">
            <a:lnSpc>
              <a:spcPct val="90000"/>
            </a:lnSpc>
            <a:spcBef>
              <a:spcPct val="0"/>
            </a:spcBef>
            <a:spcAft>
              <a:spcPct val="15000"/>
            </a:spcAft>
            <a:buChar char="•"/>
          </a:pPr>
          <a:r>
            <a:rPr lang="en-US" sz="700" kern="1200" dirty="0"/>
            <a:t>Bicycle</a:t>
          </a:r>
          <a:endParaRPr lang="en-CA" sz="700" kern="1200" dirty="0"/>
        </a:p>
        <a:p>
          <a:pPr marL="57150" lvl="1" indent="-57150" algn="l" defTabSz="311150">
            <a:lnSpc>
              <a:spcPct val="90000"/>
            </a:lnSpc>
            <a:spcBef>
              <a:spcPct val="0"/>
            </a:spcBef>
            <a:spcAft>
              <a:spcPct val="15000"/>
            </a:spcAft>
            <a:buChar char="•"/>
          </a:pPr>
          <a:r>
            <a:rPr lang="en-US" sz="700" kern="1200" dirty="0"/>
            <a:t>Pick up truck</a:t>
          </a:r>
          <a:endParaRPr lang="en-CA" sz="700" kern="1200" dirty="0"/>
        </a:p>
        <a:p>
          <a:pPr marL="57150" lvl="1" indent="-57150" algn="l" defTabSz="311150">
            <a:lnSpc>
              <a:spcPct val="90000"/>
            </a:lnSpc>
            <a:spcBef>
              <a:spcPct val="0"/>
            </a:spcBef>
            <a:spcAft>
              <a:spcPct val="15000"/>
            </a:spcAft>
            <a:buChar char="•"/>
          </a:pPr>
          <a:r>
            <a:rPr lang="en-US" sz="700" kern="1200" dirty="0"/>
            <a:t>Street Car</a:t>
          </a:r>
          <a:endParaRPr lang="en-CA" sz="700" kern="1200" dirty="0"/>
        </a:p>
        <a:p>
          <a:pPr marL="57150" lvl="1" indent="-57150" algn="l" defTabSz="311150">
            <a:lnSpc>
              <a:spcPct val="90000"/>
            </a:lnSpc>
            <a:spcBef>
              <a:spcPct val="0"/>
            </a:spcBef>
            <a:spcAft>
              <a:spcPct val="15000"/>
            </a:spcAft>
            <a:buChar char="•"/>
          </a:pPr>
          <a:r>
            <a:rPr lang="en-US" sz="700" kern="1200" dirty="0"/>
            <a:t>School bus…</a:t>
          </a:r>
          <a:endParaRPr lang="en-CA" sz="700" kern="1200" dirty="0"/>
        </a:p>
      </dsp:txBody>
      <dsp:txXfrm>
        <a:off x="797268" y="2175244"/>
        <a:ext cx="1552558" cy="931535"/>
      </dsp:txXfrm>
    </dsp:sp>
    <dsp:sp modelId="{C1B15AD1-629A-407E-9039-327A18E25341}">
      <dsp:nvSpPr>
        <dsp:cNvPr id="0" name=""/>
        <dsp:cNvSpPr/>
      </dsp:nvSpPr>
      <dsp:spPr>
        <a:xfrm>
          <a:off x="2505083" y="2175244"/>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Accident class </a:t>
          </a:r>
        </a:p>
        <a:p>
          <a:pPr marL="57150" lvl="1" indent="-57150" algn="l" defTabSz="311150">
            <a:lnSpc>
              <a:spcPct val="90000"/>
            </a:lnSpc>
            <a:spcBef>
              <a:spcPct val="0"/>
            </a:spcBef>
            <a:spcAft>
              <a:spcPct val="15000"/>
            </a:spcAft>
            <a:buChar char="•"/>
          </a:pPr>
          <a:r>
            <a:rPr lang="en-CA" sz="700" kern="1200" dirty="0"/>
            <a:t>Fatal </a:t>
          </a:r>
        </a:p>
        <a:p>
          <a:pPr marL="57150" lvl="1" indent="-57150" algn="l" defTabSz="311150">
            <a:lnSpc>
              <a:spcPct val="90000"/>
            </a:lnSpc>
            <a:spcBef>
              <a:spcPct val="0"/>
            </a:spcBef>
            <a:spcAft>
              <a:spcPct val="15000"/>
            </a:spcAft>
            <a:buChar char="•"/>
          </a:pPr>
          <a:r>
            <a:rPr lang="en-CA" sz="700" kern="1200" dirty="0"/>
            <a:t>Non-fatal injury</a:t>
          </a:r>
        </a:p>
        <a:p>
          <a:pPr marL="57150" lvl="1" indent="-57150" algn="l" defTabSz="311150">
            <a:lnSpc>
              <a:spcPct val="90000"/>
            </a:lnSpc>
            <a:spcBef>
              <a:spcPct val="0"/>
            </a:spcBef>
            <a:spcAft>
              <a:spcPct val="15000"/>
            </a:spcAft>
            <a:buChar char="•"/>
          </a:pPr>
          <a:r>
            <a:rPr lang="en-CA" sz="700" kern="1200" dirty="0"/>
            <a:t>Property damage</a:t>
          </a:r>
        </a:p>
      </dsp:txBody>
      <dsp:txXfrm>
        <a:off x="2505083" y="2175244"/>
        <a:ext cx="1552558" cy="931535"/>
      </dsp:txXfrm>
    </dsp:sp>
    <dsp:sp modelId="{8AAE59FF-1445-4AAC-9EC2-DB3C1EE309BE}">
      <dsp:nvSpPr>
        <dsp:cNvPr id="0" name=""/>
        <dsp:cNvSpPr/>
      </dsp:nvSpPr>
      <dsp:spPr>
        <a:xfrm>
          <a:off x="4212897" y="2175244"/>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b="0" i="0" kern="1200" dirty="0"/>
            <a:t>Manoeuvre</a:t>
          </a:r>
          <a:endParaRPr lang="en-CA" sz="900" kern="1200" dirty="0"/>
        </a:p>
        <a:p>
          <a:pPr marL="57150" lvl="1" indent="-57150" algn="l" defTabSz="311150">
            <a:lnSpc>
              <a:spcPct val="90000"/>
            </a:lnSpc>
            <a:spcBef>
              <a:spcPct val="0"/>
            </a:spcBef>
            <a:spcAft>
              <a:spcPct val="15000"/>
            </a:spcAft>
            <a:buChar char="•"/>
          </a:pPr>
          <a:r>
            <a:rPr lang="en-US" sz="700" kern="1200" dirty="0"/>
            <a:t>Turning left or right</a:t>
          </a:r>
          <a:endParaRPr lang="en-CA" sz="700" kern="1200" dirty="0"/>
        </a:p>
        <a:p>
          <a:pPr marL="57150" lvl="1" indent="-57150" algn="l" defTabSz="311150">
            <a:lnSpc>
              <a:spcPct val="90000"/>
            </a:lnSpc>
            <a:spcBef>
              <a:spcPct val="0"/>
            </a:spcBef>
            <a:spcAft>
              <a:spcPct val="15000"/>
            </a:spcAft>
            <a:buChar char="•"/>
          </a:pPr>
          <a:r>
            <a:rPr lang="en-US" sz="700" kern="1200" dirty="0"/>
            <a:t>Stopped</a:t>
          </a:r>
          <a:endParaRPr lang="en-CA" sz="700" kern="1200" dirty="0"/>
        </a:p>
        <a:p>
          <a:pPr marL="57150" lvl="1" indent="-57150" algn="l" defTabSz="311150">
            <a:lnSpc>
              <a:spcPct val="90000"/>
            </a:lnSpc>
            <a:spcBef>
              <a:spcPct val="0"/>
            </a:spcBef>
            <a:spcAft>
              <a:spcPct val="15000"/>
            </a:spcAft>
            <a:buChar char="•"/>
          </a:pPr>
          <a:r>
            <a:rPr lang="en-US" sz="700" kern="1200" dirty="0"/>
            <a:t>Making U-turn</a:t>
          </a:r>
          <a:endParaRPr lang="en-CA" sz="700" kern="1200" dirty="0"/>
        </a:p>
        <a:p>
          <a:pPr marL="57150" lvl="1" indent="-57150" algn="l" defTabSz="311150">
            <a:lnSpc>
              <a:spcPct val="90000"/>
            </a:lnSpc>
            <a:spcBef>
              <a:spcPct val="0"/>
            </a:spcBef>
            <a:spcAft>
              <a:spcPct val="15000"/>
            </a:spcAft>
            <a:buChar char="•"/>
          </a:pPr>
          <a:r>
            <a:rPr lang="en-US" sz="700" kern="1200" dirty="0"/>
            <a:t>Overtaking</a:t>
          </a:r>
          <a:endParaRPr lang="en-CA" sz="700" kern="1200" dirty="0"/>
        </a:p>
        <a:p>
          <a:pPr marL="57150" lvl="1" indent="-57150" algn="l" defTabSz="311150">
            <a:lnSpc>
              <a:spcPct val="90000"/>
            </a:lnSpc>
            <a:spcBef>
              <a:spcPct val="0"/>
            </a:spcBef>
            <a:spcAft>
              <a:spcPct val="15000"/>
            </a:spcAft>
            <a:buChar char="•"/>
          </a:pPr>
          <a:r>
            <a:rPr lang="en-US" sz="700" kern="1200" dirty="0"/>
            <a:t>Changing lanes</a:t>
          </a:r>
          <a:endParaRPr lang="en-CA" sz="700" kern="1200" dirty="0"/>
        </a:p>
        <a:p>
          <a:pPr marL="57150" lvl="1" indent="-57150" algn="l" defTabSz="311150">
            <a:lnSpc>
              <a:spcPct val="90000"/>
            </a:lnSpc>
            <a:spcBef>
              <a:spcPct val="0"/>
            </a:spcBef>
            <a:spcAft>
              <a:spcPct val="15000"/>
            </a:spcAft>
            <a:buChar char="•"/>
          </a:pPr>
          <a:r>
            <a:rPr lang="en-US" sz="700" kern="1200" dirty="0"/>
            <a:t>Reversing …</a:t>
          </a:r>
          <a:endParaRPr lang="en-CA" sz="700" kern="1200" dirty="0"/>
        </a:p>
      </dsp:txBody>
      <dsp:txXfrm>
        <a:off x="4212897" y="2175244"/>
        <a:ext cx="1552558" cy="931535"/>
      </dsp:txXfrm>
    </dsp:sp>
    <dsp:sp modelId="{68D5C022-40E3-42EB-8685-F8512D9DFEEE}">
      <dsp:nvSpPr>
        <dsp:cNvPr id="0" name=""/>
        <dsp:cNvSpPr/>
      </dsp:nvSpPr>
      <dsp:spPr>
        <a:xfrm>
          <a:off x="797268" y="3262035"/>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t>Driver Action</a:t>
          </a:r>
          <a:endParaRPr lang="en-CA" sz="900" kern="1200" dirty="0"/>
        </a:p>
        <a:p>
          <a:pPr marL="57150" lvl="1" indent="-57150" algn="l" defTabSz="311150">
            <a:lnSpc>
              <a:spcPct val="90000"/>
            </a:lnSpc>
            <a:spcBef>
              <a:spcPct val="0"/>
            </a:spcBef>
            <a:spcAft>
              <a:spcPct val="15000"/>
            </a:spcAft>
            <a:buChar char="•"/>
          </a:pPr>
          <a:r>
            <a:rPr lang="en-US" sz="700" kern="1200" dirty="0"/>
            <a:t>Failed to yield right of way</a:t>
          </a:r>
          <a:endParaRPr lang="en-CA" sz="700" kern="1200" dirty="0"/>
        </a:p>
        <a:p>
          <a:pPr marL="57150" lvl="1" indent="-57150" algn="l" defTabSz="311150">
            <a:lnSpc>
              <a:spcPct val="90000"/>
            </a:lnSpc>
            <a:spcBef>
              <a:spcPct val="0"/>
            </a:spcBef>
            <a:spcAft>
              <a:spcPct val="15000"/>
            </a:spcAft>
            <a:buChar char="•"/>
          </a:pPr>
          <a:r>
            <a:rPr lang="en-US" sz="700" kern="1200" dirty="0"/>
            <a:t>Disobeyed traffic control</a:t>
          </a:r>
          <a:endParaRPr lang="en-CA" sz="700" kern="1200" dirty="0"/>
        </a:p>
        <a:p>
          <a:pPr marL="57150" lvl="1" indent="-57150" algn="l" defTabSz="311150">
            <a:lnSpc>
              <a:spcPct val="90000"/>
            </a:lnSpc>
            <a:spcBef>
              <a:spcPct val="0"/>
            </a:spcBef>
            <a:spcAft>
              <a:spcPct val="15000"/>
            </a:spcAft>
            <a:buChar char="•"/>
          </a:pPr>
          <a:r>
            <a:rPr lang="en-US" sz="700" kern="1200" dirty="0"/>
            <a:t>Lost control</a:t>
          </a:r>
          <a:endParaRPr lang="en-CA" sz="700" kern="1200" dirty="0"/>
        </a:p>
        <a:p>
          <a:pPr marL="57150" lvl="1" indent="-57150" algn="l" defTabSz="311150">
            <a:lnSpc>
              <a:spcPct val="90000"/>
            </a:lnSpc>
            <a:spcBef>
              <a:spcPct val="0"/>
            </a:spcBef>
            <a:spcAft>
              <a:spcPct val="15000"/>
            </a:spcAft>
            <a:buChar char="•"/>
          </a:pPr>
          <a:r>
            <a:rPr lang="en-US" sz="700" kern="1200" dirty="0"/>
            <a:t>Improper lane change</a:t>
          </a:r>
          <a:endParaRPr lang="en-CA" sz="700" kern="1200" dirty="0"/>
        </a:p>
        <a:p>
          <a:pPr marL="57150" lvl="1" indent="-57150" algn="l" defTabSz="311150">
            <a:lnSpc>
              <a:spcPct val="90000"/>
            </a:lnSpc>
            <a:spcBef>
              <a:spcPct val="0"/>
            </a:spcBef>
            <a:spcAft>
              <a:spcPct val="15000"/>
            </a:spcAft>
            <a:buChar char="•"/>
          </a:pPr>
          <a:r>
            <a:rPr lang="en-US" sz="700" kern="1200" dirty="0"/>
            <a:t>Speed too slow</a:t>
          </a:r>
          <a:endParaRPr lang="en-CA" sz="700" kern="1200" dirty="0"/>
        </a:p>
        <a:p>
          <a:pPr marL="57150" lvl="1" indent="-57150" algn="l" defTabSz="311150">
            <a:lnSpc>
              <a:spcPct val="90000"/>
            </a:lnSpc>
            <a:spcBef>
              <a:spcPct val="0"/>
            </a:spcBef>
            <a:spcAft>
              <a:spcPct val="15000"/>
            </a:spcAft>
            <a:buChar char="•"/>
          </a:pPr>
          <a:r>
            <a:rPr lang="en-US" sz="700" kern="1200" dirty="0"/>
            <a:t>Speed too fast for condition…</a:t>
          </a:r>
          <a:endParaRPr lang="en-CA" sz="700" kern="1200" dirty="0"/>
        </a:p>
      </dsp:txBody>
      <dsp:txXfrm>
        <a:off x="797268" y="3262035"/>
        <a:ext cx="1552558" cy="931535"/>
      </dsp:txXfrm>
    </dsp:sp>
    <dsp:sp modelId="{70A4B627-12CC-4A13-B1CC-109334677A1A}">
      <dsp:nvSpPr>
        <dsp:cNvPr id="0" name=""/>
        <dsp:cNvSpPr/>
      </dsp:nvSpPr>
      <dsp:spPr>
        <a:xfrm>
          <a:off x="2505083" y="3262035"/>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t>Age of the involved</a:t>
          </a:r>
          <a:endParaRPr lang="en-CA" sz="900" kern="1200" dirty="0"/>
        </a:p>
        <a:p>
          <a:pPr marL="57150" lvl="1" indent="-57150" algn="l" defTabSz="311150">
            <a:lnSpc>
              <a:spcPct val="90000"/>
            </a:lnSpc>
            <a:spcBef>
              <a:spcPct val="0"/>
            </a:spcBef>
            <a:spcAft>
              <a:spcPct val="15000"/>
            </a:spcAft>
            <a:buChar char="•"/>
          </a:pPr>
          <a:r>
            <a:rPr lang="en-CA" sz="700" b="0" i="0" u="none" kern="1200" dirty="0"/>
            <a:t>10 to 14</a:t>
          </a:r>
          <a:endParaRPr lang="en-CA" sz="700" kern="1200" dirty="0"/>
        </a:p>
        <a:p>
          <a:pPr marL="57150" lvl="1" indent="-57150" algn="l" defTabSz="311150">
            <a:lnSpc>
              <a:spcPct val="90000"/>
            </a:lnSpc>
            <a:spcBef>
              <a:spcPct val="0"/>
            </a:spcBef>
            <a:spcAft>
              <a:spcPct val="15000"/>
            </a:spcAft>
            <a:buChar char="•"/>
          </a:pPr>
          <a:r>
            <a:rPr lang="en-CA" sz="700" b="0" i="0" u="none" kern="1200" dirty="0"/>
            <a:t>15 to 19</a:t>
          </a:r>
          <a:endParaRPr lang="en-CA" sz="700" kern="1200" dirty="0"/>
        </a:p>
        <a:p>
          <a:pPr marL="57150" lvl="1" indent="-57150" algn="l" defTabSz="311150">
            <a:lnSpc>
              <a:spcPct val="90000"/>
            </a:lnSpc>
            <a:spcBef>
              <a:spcPct val="0"/>
            </a:spcBef>
            <a:spcAft>
              <a:spcPct val="15000"/>
            </a:spcAft>
            <a:buChar char="•"/>
          </a:pPr>
          <a:r>
            <a:rPr lang="en-CA" sz="700" b="0" i="0" u="none" kern="1200"/>
            <a:t>20 to 24</a:t>
          </a:r>
          <a:endParaRPr lang="en-CA" sz="700" kern="1200" dirty="0"/>
        </a:p>
        <a:p>
          <a:pPr marL="57150" lvl="1" indent="-57150" algn="l" defTabSz="311150">
            <a:lnSpc>
              <a:spcPct val="90000"/>
            </a:lnSpc>
            <a:spcBef>
              <a:spcPct val="0"/>
            </a:spcBef>
            <a:spcAft>
              <a:spcPct val="15000"/>
            </a:spcAft>
            <a:buChar char="•"/>
          </a:pPr>
          <a:r>
            <a:rPr lang="en-CA" sz="700" b="0" i="0" u="none" kern="1200" dirty="0"/>
            <a:t>25 to 29</a:t>
          </a:r>
          <a:endParaRPr lang="en-CA" sz="700" kern="1200" dirty="0"/>
        </a:p>
        <a:p>
          <a:pPr marL="57150" lvl="1" indent="-57150" algn="l" defTabSz="311150">
            <a:lnSpc>
              <a:spcPct val="90000"/>
            </a:lnSpc>
            <a:spcBef>
              <a:spcPct val="0"/>
            </a:spcBef>
            <a:spcAft>
              <a:spcPct val="15000"/>
            </a:spcAft>
            <a:buChar char="•"/>
          </a:pPr>
          <a:r>
            <a:rPr lang="en-US" sz="700" kern="1200" dirty="0"/>
            <a:t>……</a:t>
          </a:r>
          <a:endParaRPr lang="en-CA" sz="700" kern="1200" dirty="0"/>
        </a:p>
        <a:p>
          <a:pPr marL="57150" lvl="1" indent="-57150" algn="l" defTabSz="311150">
            <a:lnSpc>
              <a:spcPct val="90000"/>
            </a:lnSpc>
            <a:spcBef>
              <a:spcPct val="0"/>
            </a:spcBef>
            <a:spcAft>
              <a:spcPct val="15000"/>
            </a:spcAft>
            <a:buChar char="•"/>
          </a:pPr>
          <a:r>
            <a:rPr lang="en-CA" sz="700" b="0" i="0" u="none" kern="1200" dirty="0"/>
            <a:t>Over 95</a:t>
          </a:r>
          <a:endParaRPr lang="en-CA" sz="700" kern="1200" dirty="0"/>
        </a:p>
      </dsp:txBody>
      <dsp:txXfrm>
        <a:off x="2505083" y="3262035"/>
        <a:ext cx="1552558" cy="931535"/>
      </dsp:txXfrm>
    </dsp:sp>
    <dsp:sp modelId="{E12026B4-FE9E-4D84-874B-53B144F70D91}">
      <dsp:nvSpPr>
        <dsp:cNvPr id="0" name=""/>
        <dsp:cNvSpPr/>
      </dsp:nvSpPr>
      <dsp:spPr>
        <a:xfrm>
          <a:off x="4212897" y="3262035"/>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t>Driver condition</a:t>
          </a:r>
          <a:endParaRPr lang="en-CA" sz="900" kern="1200" dirty="0"/>
        </a:p>
        <a:p>
          <a:pPr marL="57150" lvl="1" indent="-57150" algn="l" defTabSz="311150">
            <a:lnSpc>
              <a:spcPct val="90000"/>
            </a:lnSpc>
            <a:spcBef>
              <a:spcPct val="0"/>
            </a:spcBef>
            <a:spcAft>
              <a:spcPct val="15000"/>
            </a:spcAft>
            <a:buChar char="•"/>
          </a:pPr>
          <a:r>
            <a:rPr lang="en-US" sz="700" kern="1200" dirty="0"/>
            <a:t>Ability impaired, alcohol</a:t>
          </a:r>
          <a:endParaRPr lang="en-CA" sz="700" kern="1200" dirty="0"/>
        </a:p>
        <a:p>
          <a:pPr marL="57150" lvl="1" indent="-57150" algn="l" defTabSz="311150">
            <a:lnSpc>
              <a:spcPct val="90000"/>
            </a:lnSpc>
            <a:spcBef>
              <a:spcPct val="0"/>
            </a:spcBef>
            <a:spcAft>
              <a:spcPct val="15000"/>
            </a:spcAft>
            <a:buChar char="•"/>
          </a:pPr>
          <a:r>
            <a:rPr lang="en-US" sz="700" kern="1200" dirty="0"/>
            <a:t>Normal</a:t>
          </a:r>
          <a:endParaRPr lang="en-CA" sz="700" kern="1200" dirty="0"/>
        </a:p>
        <a:p>
          <a:pPr marL="57150" lvl="1" indent="-57150" algn="l" defTabSz="311150">
            <a:lnSpc>
              <a:spcPct val="90000"/>
            </a:lnSpc>
            <a:spcBef>
              <a:spcPct val="0"/>
            </a:spcBef>
            <a:spcAft>
              <a:spcPct val="15000"/>
            </a:spcAft>
            <a:buChar char="•"/>
          </a:pPr>
          <a:r>
            <a:rPr lang="en-US" sz="700" kern="1200" dirty="0"/>
            <a:t>Inattentive</a:t>
          </a:r>
          <a:endParaRPr lang="en-CA" sz="700" kern="1200" dirty="0"/>
        </a:p>
        <a:p>
          <a:pPr marL="57150" lvl="1" indent="-57150" algn="l" defTabSz="311150">
            <a:lnSpc>
              <a:spcPct val="90000"/>
            </a:lnSpc>
            <a:spcBef>
              <a:spcPct val="0"/>
            </a:spcBef>
            <a:spcAft>
              <a:spcPct val="15000"/>
            </a:spcAft>
            <a:buChar char="•"/>
          </a:pPr>
          <a:r>
            <a:rPr lang="en-US" sz="700" kern="1200" dirty="0"/>
            <a:t>Medical/physical disability</a:t>
          </a:r>
          <a:endParaRPr lang="en-CA" sz="700" kern="1200" dirty="0"/>
        </a:p>
        <a:p>
          <a:pPr marL="57150" lvl="1" indent="-57150" algn="l" defTabSz="311150">
            <a:lnSpc>
              <a:spcPct val="90000"/>
            </a:lnSpc>
            <a:spcBef>
              <a:spcPct val="0"/>
            </a:spcBef>
            <a:spcAft>
              <a:spcPct val="15000"/>
            </a:spcAft>
            <a:buChar char="•"/>
          </a:pPr>
          <a:r>
            <a:rPr lang="en-US" sz="700" kern="1200" dirty="0"/>
            <a:t>Fatigue</a:t>
          </a:r>
          <a:endParaRPr lang="en-CA" sz="700" kern="1200" dirty="0"/>
        </a:p>
        <a:p>
          <a:pPr marL="57150" lvl="1" indent="-57150" algn="l" defTabSz="311150">
            <a:lnSpc>
              <a:spcPct val="90000"/>
            </a:lnSpc>
            <a:spcBef>
              <a:spcPct val="0"/>
            </a:spcBef>
            <a:spcAft>
              <a:spcPct val="15000"/>
            </a:spcAft>
            <a:buChar char="•"/>
          </a:pPr>
          <a:r>
            <a:rPr lang="en-US" sz="700" kern="1200" dirty="0"/>
            <a:t>Ability impaired, drugs…</a:t>
          </a:r>
          <a:endParaRPr lang="en-CA" sz="700" kern="1200" dirty="0"/>
        </a:p>
      </dsp:txBody>
      <dsp:txXfrm>
        <a:off x="4212897" y="3262035"/>
        <a:ext cx="1552558" cy="93153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2394CA-F952-4464-ACE1-6F59BFCD646B}" type="datetimeFigureOut">
              <a:rPr lang="en-CA" smtClean="0"/>
              <a:t>2022/06/05</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BC94D3-590E-4E4C-B9C2-821CF9B69892}" type="slidenum">
              <a:rPr lang="en-CA" smtClean="0"/>
              <a:t>‹#›</a:t>
            </a:fld>
            <a:endParaRPr lang="en-CA"/>
          </a:p>
        </p:txBody>
      </p:sp>
    </p:spTree>
    <p:extLst>
      <p:ext uri="{BB962C8B-B14F-4D97-AF65-F5344CB8AC3E}">
        <p14:creationId xmlns:p14="http://schemas.microsoft.com/office/powerpoint/2010/main" val="3579041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https://www.entrepreneur.com/article/253169</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88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https://www.entrepreneur.com/article/253169</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8651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https://www.entrepreneur.com/article/253169</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23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https://www.entrepreneur.com/article/253169</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3474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https://www.entrepreneur.com/article/253169</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275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https://www.entrepreneur.com/article/253169</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9392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https://www.entrepreneur.com/article/253169</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4519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https://www.entrepreneur.com/article/253169</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7499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F7AFFB9B-9FB8-469E-96F9-4D32314110B6}" type="datetimeFigureOut">
              <a:rPr lang="en-US" smtClean="0"/>
              <a:t>6/5/2022</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80969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FF1211-4E0C-4AB3-B04F-585959BDAFE8}" type="datetimeFigureOut">
              <a:rPr lang="en-US" smtClean="0"/>
              <a:t>6/5/2022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57722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BDECAF-D3BE-4069-9C78-642ECCD01477}" type="datetimeFigureOut">
              <a:rPr lang="en-US" smtClean="0"/>
              <a:t>6/5/2022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415188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86A67E8-DA66-43A0-8530-1A344371A15D}"/>
              </a:ext>
            </a:extLst>
          </p:cNvPr>
          <p:cNvSpPr>
            <a:spLocks noGrp="1"/>
          </p:cNvSpPr>
          <p:nvPr>
            <p:ph type="dt" sz="half" idx="10"/>
          </p:nvPr>
        </p:nvSpPr>
        <p:spPr/>
        <p:txBody>
          <a:bodyPr/>
          <a:lstStyle/>
          <a:p>
            <a:fld id="{DBDB76B1-C5A9-4C39-95CA-80C423B59D9F}" type="datetimeFigureOut">
              <a:rPr lang="en-US" smtClean="0"/>
              <a:t>6/5/2022</a:t>
            </a:fld>
            <a:endParaRPr lang="en-US"/>
          </a:p>
        </p:txBody>
      </p:sp>
      <p:sp>
        <p:nvSpPr>
          <p:cNvPr id="4" name="Footer Placeholder 3">
            <a:extLst>
              <a:ext uri="{FF2B5EF4-FFF2-40B4-BE49-F238E27FC236}">
                <a16:creationId xmlns:a16="http://schemas.microsoft.com/office/drawing/2014/main" id="{D10D384B-4953-463D-8656-3C50048961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661053-E298-45F8-AFB0-6CA13B571D79}"/>
              </a:ext>
            </a:extLst>
          </p:cNvPr>
          <p:cNvSpPr>
            <a:spLocks noGrp="1"/>
          </p:cNvSpPr>
          <p:nvPr>
            <p:ph type="sldNum" sz="quarter" idx="12"/>
          </p:nvPr>
        </p:nvSpPr>
        <p:spPr/>
        <p:txBody>
          <a:bodyPr/>
          <a:lstStyle/>
          <a:p>
            <a:fld id="{E3B79F5C-8C1E-40E3-8263-E0EEF324ACDF}" type="slidenum">
              <a:rPr lang="en-US" smtClean="0"/>
              <a:t>‹#›</a:t>
            </a:fld>
            <a:endParaRPr lang="en-US"/>
          </a:p>
        </p:txBody>
      </p:sp>
    </p:spTree>
    <p:extLst>
      <p:ext uri="{BB962C8B-B14F-4D97-AF65-F5344CB8AC3E}">
        <p14:creationId xmlns:p14="http://schemas.microsoft.com/office/powerpoint/2010/main" val="38544160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86A67E8-DA66-43A0-8530-1A344371A15D}"/>
              </a:ext>
            </a:extLst>
          </p:cNvPr>
          <p:cNvSpPr>
            <a:spLocks noGrp="1"/>
          </p:cNvSpPr>
          <p:nvPr>
            <p:ph type="dt" sz="half" idx="10"/>
          </p:nvPr>
        </p:nvSpPr>
        <p:spPr/>
        <p:txBody>
          <a:bodyPr/>
          <a:lstStyle/>
          <a:p>
            <a:fld id="{DBDB76B1-C5A9-4C39-95CA-80C423B59D9F}" type="datetimeFigureOut">
              <a:rPr lang="en-US" smtClean="0"/>
              <a:t>6/5/2022</a:t>
            </a:fld>
            <a:endParaRPr lang="en-US"/>
          </a:p>
        </p:txBody>
      </p:sp>
      <p:sp>
        <p:nvSpPr>
          <p:cNvPr id="4" name="Footer Placeholder 3">
            <a:extLst>
              <a:ext uri="{FF2B5EF4-FFF2-40B4-BE49-F238E27FC236}">
                <a16:creationId xmlns:a16="http://schemas.microsoft.com/office/drawing/2014/main" id="{D10D384B-4953-463D-8656-3C50048961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661053-E298-45F8-AFB0-6CA13B571D79}"/>
              </a:ext>
            </a:extLst>
          </p:cNvPr>
          <p:cNvSpPr>
            <a:spLocks noGrp="1"/>
          </p:cNvSpPr>
          <p:nvPr>
            <p:ph type="sldNum" sz="quarter" idx="12"/>
          </p:nvPr>
        </p:nvSpPr>
        <p:spPr/>
        <p:txBody>
          <a:bodyPr/>
          <a:lstStyle/>
          <a:p>
            <a:fld id="{E3B79F5C-8C1E-40E3-8263-E0EEF324ACDF}" type="slidenum">
              <a:rPr lang="en-US" smtClean="0"/>
              <a:t>‹#›</a:t>
            </a:fld>
            <a:endParaRPr lang="en-US"/>
          </a:p>
        </p:txBody>
      </p:sp>
    </p:spTree>
    <p:extLst>
      <p:ext uri="{BB962C8B-B14F-4D97-AF65-F5344CB8AC3E}">
        <p14:creationId xmlns:p14="http://schemas.microsoft.com/office/powerpoint/2010/main" val="29476273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86A67E8-DA66-43A0-8530-1A344371A15D}"/>
              </a:ext>
            </a:extLst>
          </p:cNvPr>
          <p:cNvSpPr>
            <a:spLocks noGrp="1"/>
          </p:cNvSpPr>
          <p:nvPr>
            <p:ph type="dt" sz="half" idx="10"/>
          </p:nvPr>
        </p:nvSpPr>
        <p:spPr/>
        <p:txBody>
          <a:bodyPr/>
          <a:lstStyle/>
          <a:p>
            <a:fld id="{DBDB76B1-C5A9-4C39-95CA-80C423B59D9F}" type="datetimeFigureOut">
              <a:rPr lang="en-US" smtClean="0"/>
              <a:t>6/5/2022</a:t>
            </a:fld>
            <a:endParaRPr lang="en-US"/>
          </a:p>
        </p:txBody>
      </p:sp>
      <p:sp>
        <p:nvSpPr>
          <p:cNvPr id="4" name="Footer Placeholder 3">
            <a:extLst>
              <a:ext uri="{FF2B5EF4-FFF2-40B4-BE49-F238E27FC236}">
                <a16:creationId xmlns:a16="http://schemas.microsoft.com/office/drawing/2014/main" id="{D10D384B-4953-463D-8656-3C50048961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661053-E298-45F8-AFB0-6CA13B571D79}"/>
              </a:ext>
            </a:extLst>
          </p:cNvPr>
          <p:cNvSpPr>
            <a:spLocks noGrp="1"/>
          </p:cNvSpPr>
          <p:nvPr>
            <p:ph type="sldNum" sz="quarter" idx="12"/>
          </p:nvPr>
        </p:nvSpPr>
        <p:spPr/>
        <p:txBody>
          <a:bodyPr/>
          <a:lstStyle/>
          <a:p>
            <a:fld id="{E3B79F5C-8C1E-40E3-8263-E0EEF324ACDF}" type="slidenum">
              <a:rPr lang="en-US" smtClean="0"/>
              <a:t>‹#›</a:t>
            </a:fld>
            <a:endParaRPr lang="en-US"/>
          </a:p>
        </p:txBody>
      </p:sp>
    </p:spTree>
    <p:extLst>
      <p:ext uri="{BB962C8B-B14F-4D97-AF65-F5344CB8AC3E}">
        <p14:creationId xmlns:p14="http://schemas.microsoft.com/office/powerpoint/2010/main" val="1906358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86A67E8-DA66-43A0-8530-1A344371A15D}"/>
              </a:ext>
            </a:extLst>
          </p:cNvPr>
          <p:cNvSpPr>
            <a:spLocks noGrp="1"/>
          </p:cNvSpPr>
          <p:nvPr>
            <p:ph type="dt" sz="half" idx="10"/>
          </p:nvPr>
        </p:nvSpPr>
        <p:spPr/>
        <p:txBody>
          <a:bodyPr/>
          <a:lstStyle/>
          <a:p>
            <a:fld id="{DBDB76B1-C5A9-4C39-95CA-80C423B59D9F}" type="datetimeFigureOut">
              <a:rPr lang="en-US" smtClean="0"/>
              <a:t>6/5/2022</a:t>
            </a:fld>
            <a:endParaRPr lang="en-US"/>
          </a:p>
        </p:txBody>
      </p:sp>
      <p:sp>
        <p:nvSpPr>
          <p:cNvPr id="4" name="Footer Placeholder 3">
            <a:extLst>
              <a:ext uri="{FF2B5EF4-FFF2-40B4-BE49-F238E27FC236}">
                <a16:creationId xmlns:a16="http://schemas.microsoft.com/office/drawing/2014/main" id="{D10D384B-4953-463D-8656-3C50048961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661053-E298-45F8-AFB0-6CA13B571D79}"/>
              </a:ext>
            </a:extLst>
          </p:cNvPr>
          <p:cNvSpPr>
            <a:spLocks noGrp="1"/>
          </p:cNvSpPr>
          <p:nvPr>
            <p:ph type="sldNum" sz="quarter" idx="12"/>
          </p:nvPr>
        </p:nvSpPr>
        <p:spPr/>
        <p:txBody>
          <a:bodyPr/>
          <a:lstStyle/>
          <a:p>
            <a:fld id="{E3B79F5C-8C1E-40E3-8263-E0EEF324ACDF}" type="slidenum">
              <a:rPr lang="en-US" smtClean="0"/>
              <a:t>‹#›</a:t>
            </a:fld>
            <a:endParaRPr lang="en-US"/>
          </a:p>
        </p:txBody>
      </p:sp>
    </p:spTree>
    <p:extLst>
      <p:ext uri="{BB962C8B-B14F-4D97-AF65-F5344CB8AC3E}">
        <p14:creationId xmlns:p14="http://schemas.microsoft.com/office/powerpoint/2010/main" val="5735349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86A67E8-DA66-43A0-8530-1A344371A15D}"/>
              </a:ext>
            </a:extLst>
          </p:cNvPr>
          <p:cNvSpPr>
            <a:spLocks noGrp="1"/>
          </p:cNvSpPr>
          <p:nvPr>
            <p:ph type="dt" sz="half" idx="10"/>
          </p:nvPr>
        </p:nvSpPr>
        <p:spPr/>
        <p:txBody>
          <a:bodyPr/>
          <a:lstStyle/>
          <a:p>
            <a:fld id="{DBDB76B1-C5A9-4C39-95CA-80C423B59D9F}" type="datetimeFigureOut">
              <a:rPr lang="en-US" smtClean="0"/>
              <a:t>6/5/2022</a:t>
            </a:fld>
            <a:endParaRPr lang="en-US"/>
          </a:p>
        </p:txBody>
      </p:sp>
      <p:sp>
        <p:nvSpPr>
          <p:cNvPr id="4" name="Footer Placeholder 3">
            <a:extLst>
              <a:ext uri="{FF2B5EF4-FFF2-40B4-BE49-F238E27FC236}">
                <a16:creationId xmlns:a16="http://schemas.microsoft.com/office/drawing/2014/main" id="{D10D384B-4953-463D-8656-3C50048961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661053-E298-45F8-AFB0-6CA13B571D79}"/>
              </a:ext>
            </a:extLst>
          </p:cNvPr>
          <p:cNvSpPr>
            <a:spLocks noGrp="1"/>
          </p:cNvSpPr>
          <p:nvPr>
            <p:ph type="sldNum" sz="quarter" idx="12"/>
          </p:nvPr>
        </p:nvSpPr>
        <p:spPr/>
        <p:txBody>
          <a:bodyPr/>
          <a:lstStyle/>
          <a:p>
            <a:fld id="{E3B79F5C-8C1E-40E3-8263-E0EEF324ACDF}" type="slidenum">
              <a:rPr lang="en-US" smtClean="0"/>
              <a:t>‹#›</a:t>
            </a:fld>
            <a:endParaRPr lang="en-US"/>
          </a:p>
        </p:txBody>
      </p:sp>
    </p:spTree>
    <p:extLst>
      <p:ext uri="{BB962C8B-B14F-4D97-AF65-F5344CB8AC3E}">
        <p14:creationId xmlns:p14="http://schemas.microsoft.com/office/powerpoint/2010/main" val="1601618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smtClean="0"/>
              <a:t>6/5/2022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61845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7F47CF-67C9-420C-80A5-E2069FF0C2DF}" type="datetimeFigureOut">
              <a:rPr lang="en-US" smtClean="0"/>
              <a:t>6/5/2022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83532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22DC73-F065-42F5-A9F2-D90B2E42A0B3}" type="datetimeFigureOut">
              <a:rPr lang="en-US" smtClean="0"/>
              <a:t>6/5/2022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75789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5BB1C6-BF8F-4481-8AB2-603A1C8A906A}" type="datetimeFigureOut">
              <a:rPr lang="en-US" smtClean="0"/>
              <a:t>6/5/2022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4834233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smtClean="0"/>
              <a:t>6/5/2022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49718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smtClean="0"/>
              <a:t>6/5/2022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86973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50C3BFE2-83B7-4B0A-B9D3-AB28331082B3}" type="datetimeFigureOut">
              <a:rPr lang="en-US" smtClean="0"/>
              <a:t>6/5/2022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2920883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C35BB1C6-BF8F-4481-8AB2-603A1C8A906A}" type="datetimeFigureOut">
              <a:rPr lang="en-US" smtClean="0"/>
              <a:t>6/5/2022</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05497444"/>
      </p:ext>
    </p:extLst>
  </p:cSld>
  <p:clrMapOvr>
    <a:overrideClrMapping bg1="lt1" tx1="dk1" bg2="lt2" tx2="dk2" accent1="accent1" accent2="accent2" accent3="accent3" accent4="accent4" accent5="accent5" accent6="accent6" hlink="hlink" folHlink="folHlink"/>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C35BB1C6-BF8F-4481-8AB2-603A1C8A906A}" type="datetimeFigureOut">
              <a:rPr lang="en-US" smtClean="0"/>
              <a:t>6/5/2022</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34636772"/>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683" r:id="rId13"/>
    <p:sldLayoutId id="2147483684" r:id="rId14"/>
    <p:sldLayoutId id="2147483685" r:id="rId15"/>
    <p:sldLayoutId id="2147483686" r:id="rId16"/>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public.tableau.com/app/profile/kritika1614/viz/Roadaccidents_Toronto_viz/Dashboard2"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7.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4.png"/><Relationship Id="rId11" Type="http://schemas.openxmlformats.org/officeDocument/2006/relationships/image" Target="../media/image32.svg"/><Relationship Id="rId5" Type="http://schemas.openxmlformats.org/officeDocument/2006/relationships/image" Target="../media/image27.png"/><Relationship Id="rId10" Type="http://schemas.openxmlformats.org/officeDocument/2006/relationships/image" Target="../media/image31.png"/><Relationship Id="rId4" Type="http://schemas.openxmlformats.org/officeDocument/2006/relationships/image" Target="../media/image18.png"/><Relationship Id="rId9"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35.sv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hyperlink" Target="https://open.toronto.ca/dataset/motor-vehicle-collisions-involving-killed-or-seriously-injured-persons/" TargetMode="External"/><Relationship Id="rId7" Type="http://schemas.openxmlformats.org/officeDocument/2006/relationships/diagramQuickStyle" Target="../diagrams/quickStyle3.xml"/><Relationship Id="rId2" Type="http://schemas.openxmlformats.org/officeDocument/2006/relationships/hyperlink" Target="https://open.toronto.ca/dataset/" TargetMode="Externa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hyperlink" Target="https://open.toronto.ca/dataset/red-light-cameras/" TargetMode="External"/><Relationship Id="rId9" Type="http://schemas.microsoft.com/office/2007/relationships/diagramDrawing" Target="../diagrams/drawing3.xm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hade val="95000"/>
            <a:satMod val="170000"/>
          </a:schemeClr>
        </a:soli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9070364C-740F-4A4B-AA8B-7FD7069B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3504" y="770467"/>
            <a:ext cx="10782300" cy="3352800"/>
          </a:xfrm>
        </p:spPr>
        <p:txBody>
          <a:bodyPr>
            <a:normAutofit/>
          </a:bodyPr>
          <a:lstStyle/>
          <a:p>
            <a:r>
              <a:rPr lang="en-CA" dirty="0">
                <a:solidFill>
                  <a:schemeClr val="tx1"/>
                </a:solidFill>
              </a:rPr>
              <a:t>CRASH DETECTIVES</a:t>
            </a:r>
          </a:p>
        </p:txBody>
      </p:sp>
      <p:sp>
        <p:nvSpPr>
          <p:cNvPr id="3" name="Subtitle 2"/>
          <p:cNvSpPr>
            <a:spLocks noGrp="1"/>
          </p:cNvSpPr>
          <p:nvPr>
            <p:ph type="subTitle" idx="1"/>
          </p:nvPr>
        </p:nvSpPr>
        <p:spPr>
          <a:xfrm>
            <a:off x="667512" y="4206876"/>
            <a:ext cx="9228201" cy="1645920"/>
          </a:xfrm>
        </p:spPr>
        <p:txBody>
          <a:bodyPr>
            <a:normAutofit/>
          </a:bodyPr>
          <a:lstStyle/>
          <a:p>
            <a:r>
              <a:rPr lang="en-CA" dirty="0">
                <a:solidFill>
                  <a:schemeClr val="tx1">
                    <a:lumMod val="85000"/>
                  </a:schemeClr>
                </a:solidFill>
              </a:rPr>
              <a:t>Analyzing Killed or Seriously Injured Accidents</a:t>
            </a:r>
          </a:p>
          <a:p>
            <a:r>
              <a:rPr lang="en-CA" sz="2400" dirty="0">
                <a:solidFill>
                  <a:schemeClr val="accent1"/>
                </a:solidFill>
              </a:rPr>
              <a:t>Toronto 2006-2020</a:t>
            </a:r>
          </a:p>
        </p:txBody>
      </p:sp>
    </p:spTree>
    <p:extLst>
      <p:ext uri="{BB962C8B-B14F-4D97-AF65-F5344CB8AC3E}">
        <p14:creationId xmlns:p14="http://schemas.microsoft.com/office/powerpoint/2010/main" val="406205629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87AB319-64C0-4E2D-B1CD-0A970301B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CC4A892D-088E-4414-965D-1F8C4212F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64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9601" y="4714251"/>
            <a:ext cx="10923638" cy="1125190"/>
          </a:xfrm>
        </p:spPr>
        <p:txBody>
          <a:bodyPr vert="horz" lIns="91440" tIns="45720" rIns="91440" bIns="45720" rtlCol="0" anchor="b">
            <a:normAutofit/>
          </a:bodyPr>
          <a:lstStyle/>
          <a:p>
            <a:pPr>
              <a:lnSpc>
                <a:spcPct val="80000"/>
              </a:lnSpc>
            </a:pPr>
            <a:r>
              <a:rPr lang="en-US" sz="4000" dirty="0">
                <a:solidFill>
                  <a:srgbClr val="FFFFFF"/>
                </a:solidFill>
              </a:rPr>
              <a:t>HEAT MAP FOR WITH &amp; WITHOUT RED LIGHT CAMERAS</a:t>
            </a:r>
          </a:p>
        </p:txBody>
      </p:sp>
      <p:sp>
        <p:nvSpPr>
          <p:cNvPr id="13" name="Rectangle 12">
            <a:extLst>
              <a:ext uri="{FF2B5EF4-FFF2-40B4-BE49-F238E27FC236}">
                <a16:creationId xmlns:a16="http://schemas.microsoft.com/office/drawing/2014/main" id="{472BC85F-BF83-4D6D-A1BC-8EE5822F0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Calendar&#10;&#10;Description automatically generated with low confidence"/>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7303" y="643467"/>
            <a:ext cx="8703526" cy="3590205"/>
          </a:xfrm>
          <a:prstGeom prst="rect">
            <a:avLst/>
          </a:prstGeom>
        </p:spPr>
      </p:pic>
    </p:spTree>
    <p:extLst>
      <p:ext uri="{BB962C8B-B14F-4D97-AF65-F5344CB8AC3E}">
        <p14:creationId xmlns:p14="http://schemas.microsoft.com/office/powerpoint/2010/main" val="2224922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88FA52F-675E-4661-BA16-455C939430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62456" y="896684"/>
            <a:ext cx="2979252" cy="4979728"/>
          </a:xfrm>
        </p:spPr>
        <p:txBody>
          <a:bodyPr anchor="ctr">
            <a:normAutofit/>
          </a:bodyPr>
          <a:lstStyle/>
          <a:p>
            <a:pPr algn="r"/>
            <a:r>
              <a:rPr lang="en-CA" sz="4000"/>
              <a:t>POSSIBLE SOLUTION</a:t>
            </a:r>
          </a:p>
        </p:txBody>
      </p:sp>
      <p:cxnSp>
        <p:nvCxnSpPr>
          <p:cNvPr id="10" name="Straight Connector 9">
            <a:extLst>
              <a:ext uri="{FF2B5EF4-FFF2-40B4-BE49-F238E27FC236}">
                <a16:creationId xmlns:a16="http://schemas.microsoft.com/office/drawing/2014/main" id="{07BC4E14-913C-46C0-ABF7-BDDAEC08A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3440" y="2071116"/>
            <a:ext cx="0" cy="2715768"/>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985172" y="896684"/>
            <a:ext cx="5484707" cy="5064633"/>
          </a:xfrm>
        </p:spPr>
        <p:txBody>
          <a:bodyPr anchor="ctr">
            <a:normAutofit/>
          </a:bodyPr>
          <a:lstStyle/>
          <a:p>
            <a:r>
              <a:rPr lang="en-US" sz="1800"/>
              <a:t>From the data above more controlled areas would be beneficial. Maybe signs alerting drivers of the upcoming junctions, traffic lights, or stop signs would help in some of these areas where they are feasible. </a:t>
            </a:r>
          </a:p>
          <a:p>
            <a:endParaRPr lang="en-US" sz="1800"/>
          </a:p>
          <a:p>
            <a:r>
              <a:rPr lang="en-US" sz="1800"/>
              <a:t>ADD MORE…..</a:t>
            </a:r>
          </a:p>
        </p:txBody>
      </p:sp>
    </p:spTree>
    <p:extLst>
      <p:ext uri="{BB962C8B-B14F-4D97-AF65-F5344CB8AC3E}">
        <p14:creationId xmlns:p14="http://schemas.microsoft.com/office/powerpoint/2010/main" val="2568113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0" name="Rectangle 1039">
            <a:extLst>
              <a:ext uri="{FF2B5EF4-FFF2-40B4-BE49-F238E27FC236}">
                <a16:creationId xmlns:a16="http://schemas.microsoft.com/office/drawing/2014/main" id="{D6EA1A26-163F-4F15-91F4-F2C51AC9C1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173212" y="499533"/>
            <a:ext cx="3401568" cy="1920240"/>
          </a:xfrm>
        </p:spPr>
        <p:txBody>
          <a:bodyPr vert="horz" lIns="91440" tIns="45720" rIns="91440" bIns="45720" rtlCol="0" anchor="b">
            <a:normAutofit/>
          </a:bodyPr>
          <a:lstStyle/>
          <a:p>
            <a:r>
              <a:rPr lang="en-US" sz="4000">
                <a:solidFill>
                  <a:srgbClr val="FFFFFF"/>
                </a:solidFill>
              </a:rPr>
              <a:t>DASHBOARD</a:t>
            </a:r>
          </a:p>
        </p:txBody>
      </p:sp>
      <p:pic>
        <p:nvPicPr>
          <p:cNvPr id="1026" name="Picture 2" descr="Graphical user interface, chart&#10;&#10;Description automatically generated">
            <a:extLst>
              <a:ext uri="{FF2B5EF4-FFF2-40B4-BE49-F238E27FC236}">
                <a16:creationId xmlns:a16="http://schemas.microsoft.com/office/drawing/2014/main" id="{12D6324B-6033-48A8-99B0-2D0F582252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8478"/>
          <a:stretch/>
        </p:blipFill>
        <p:spPr bwMode="auto">
          <a:xfrm>
            <a:off x="633999" y="640080"/>
            <a:ext cx="6278529" cy="558810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8247360" y="2419773"/>
            <a:ext cx="3442834" cy="3358092"/>
          </a:xfrm>
        </p:spPr>
        <p:txBody>
          <a:bodyPr vert="horz" lIns="91440" tIns="45720" rIns="91440" bIns="45720" rtlCol="0">
            <a:normAutofit/>
          </a:bodyPr>
          <a:lstStyle/>
          <a:p>
            <a:pPr marL="0" indent="0">
              <a:buNone/>
            </a:pPr>
            <a:r>
              <a:rPr lang="en-US" sz="1800" dirty="0">
                <a:latin typeface="+mj-lt"/>
                <a:hlinkClick r:id="rId3">
                  <a:extLst>
                    <a:ext uri="{A12FA001-AC4F-418D-AE19-62706E023703}">
                      <ahyp:hlinkClr xmlns:ahyp="http://schemas.microsoft.com/office/drawing/2018/hyperlinkcolor" val="tx"/>
                    </a:ext>
                  </a:extLst>
                </a:hlinkClick>
              </a:rPr>
              <a:t>Access Dashboard HERE</a:t>
            </a:r>
            <a:endParaRPr lang="en-US" sz="1800" dirty="0">
              <a:latin typeface="+mj-lt"/>
            </a:endParaRPr>
          </a:p>
        </p:txBody>
      </p:sp>
    </p:spTree>
    <p:extLst>
      <p:ext uri="{BB962C8B-B14F-4D97-AF65-F5344CB8AC3E}">
        <p14:creationId xmlns:p14="http://schemas.microsoft.com/office/powerpoint/2010/main" val="30809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solidFill>
                  <a:srgbClr val="46B3BA"/>
                </a:solidFill>
              </a:rPr>
              <a:t>Machine Learning</a:t>
            </a:r>
            <a:endParaRPr lang="en-CA" dirty="0">
              <a:solidFill>
                <a:srgbClr val="46B3BA"/>
              </a:solidFill>
            </a:endParaRPr>
          </a:p>
        </p:txBody>
      </p:sp>
      <p:sp>
        <p:nvSpPr>
          <p:cNvPr id="3" name="Content Placeholder 2"/>
          <p:cNvSpPr>
            <a:spLocks noGrp="1"/>
          </p:cNvSpPr>
          <p:nvPr>
            <p:ph type="body" idx="1"/>
          </p:nvPr>
        </p:nvSpPr>
        <p:spPr/>
        <p:txBody>
          <a:bodyPr>
            <a:normAutofit lnSpcReduction="10000"/>
          </a:bodyPr>
          <a:lstStyle/>
          <a:p>
            <a:r>
              <a:rPr lang="en-US">
                <a:solidFill>
                  <a:schemeClr val="bg1">
                    <a:lumMod val="50000"/>
                  </a:schemeClr>
                </a:solidFill>
              </a:rPr>
              <a:t>In our machine leaning approach, we will be using</a:t>
            </a:r>
          </a:p>
          <a:p>
            <a:pPr marL="0" indent="0">
              <a:buNone/>
            </a:pPr>
            <a:r>
              <a:rPr lang="en-US">
                <a:solidFill>
                  <a:schemeClr val="bg1">
                    <a:lumMod val="50000"/>
                  </a:schemeClr>
                </a:solidFill>
              </a:rPr>
              <a:t>Classification models </a:t>
            </a:r>
          </a:p>
          <a:p>
            <a:pPr marL="0" indent="0">
              <a:buNone/>
            </a:pPr>
            <a:r>
              <a:rPr lang="en-US">
                <a:solidFill>
                  <a:schemeClr val="bg1">
                    <a:lumMod val="50000"/>
                  </a:schemeClr>
                </a:solidFill>
              </a:rPr>
              <a:t>Random Forest and Gradient Boosting.</a:t>
            </a:r>
            <a:endParaRPr lang="en-CA" dirty="0">
              <a:solidFill>
                <a:schemeClr val="bg1">
                  <a:lumMod val="50000"/>
                </a:schemeClr>
              </a:solidFill>
            </a:endParaRPr>
          </a:p>
        </p:txBody>
      </p:sp>
    </p:spTree>
    <p:extLst>
      <p:ext uri="{BB962C8B-B14F-4D97-AF65-F5344CB8AC3E}">
        <p14:creationId xmlns:p14="http://schemas.microsoft.com/office/powerpoint/2010/main" val="1475498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Models Options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sp>
        <p:nvSpPr>
          <p:cNvPr id="117" name="TextBox 116">
            <a:extLst>
              <a:ext uri="{FF2B5EF4-FFF2-40B4-BE49-F238E27FC236}">
                <a16:creationId xmlns:a16="http://schemas.microsoft.com/office/drawing/2014/main" id="{55C9DF34-473A-4650-A501-D19D59FCE7DC}"/>
              </a:ext>
            </a:extLst>
          </p:cNvPr>
          <p:cNvSpPr txBox="1"/>
          <p:nvPr/>
        </p:nvSpPr>
        <p:spPr>
          <a:xfrm>
            <a:off x="8450685" y="4222596"/>
            <a:ext cx="3124571" cy="338554"/>
          </a:xfrm>
          <a:prstGeom prst="rect">
            <a:avLst/>
          </a:prstGeom>
          <a:solidFill>
            <a:srgbClr val="46B3BA"/>
          </a:solidFill>
          <a:ln>
            <a:solidFill>
              <a:srgbClr val="46B3BA"/>
            </a:solidFill>
          </a:ln>
        </p:spPr>
        <p:txBody>
          <a:bodyPr wrap="square" rtlCol="0">
            <a:spAutoFit/>
          </a:bodyPr>
          <a:lstStyle/>
          <a:p>
            <a:r>
              <a:rPr lang="en-CA" sz="1600" dirty="0">
                <a:solidFill>
                  <a:schemeClr val="bg1"/>
                </a:solidFill>
                <a:latin typeface="Rockwell" panose="02060603020205020403" pitchFamily="18" charset="0"/>
              </a:rPr>
              <a:t>Gradient Boost</a:t>
            </a:r>
          </a:p>
        </p:txBody>
      </p:sp>
      <p:sp>
        <p:nvSpPr>
          <p:cNvPr id="119" name="TextBox 118">
            <a:extLst>
              <a:ext uri="{FF2B5EF4-FFF2-40B4-BE49-F238E27FC236}">
                <a16:creationId xmlns:a16="http://schemas.microsoft.com/office/drawing/2014/main" id="{5A58A547-9683-4636-A6FC-453B7EB018E4}"/>
              </a:ext>
            </a:extLst>
          </p:cNvPr>
          <p:cNvSpPr txBox="1"/>
          <p:nvPr/>
        </p:nvSpPr>
        <p:spPr>
          <a:xfrm>
            <a:off x="4533715" y="4222596"/>
            <a:ext cx="3124571" cy="338554"/>
          </a:xfrm>
          <a:prstGeom prst="rect">
            <a:avLst/>
          </a:prstGeom>
          <a:solidFill>
            <a:srgbClr val="F96654"/>
          </a:solidFill>
          <a:ln>
            <a:solidFill>
              <a:srgbClr val="F96654"/>
            </a:solidFill>
          </a:ln>
        </p:spPr>
        <p:txBody>
          <a:bodyPr wrap="square" rtlCol="0">
            <a:spAutoFit/>
          </a:bodyPr>
          <a:lstStyle/>
          <a:p>
            <a:r>
              <a:rPr lang="en-CA" sz="1600" dirty="0">
                <a:solidFill>
                  <a:schemeClr val="bg1"/>
                </a:solidFill>
                <a:latin typeface="Rockwell" panose="02060603020205020403" pitchFamily="18" charset="0"/>
              </a:rPr>
              <a:t>Random Forest</a:t>
            </a:r>
          </a:p>
        </p:txBody>
      </p:sp>
      <p:pic>
        <p:nvPicPr>
          <p:cNvPr id="146" name="Picture 145">
            <a:extLst>
              <a:ext uri="{FF2B5EF4-FFF2-40B4-BE49-F238E27FC236}">
                <a16:creationId xmlns:a16="http://schemas.microsoft.com/office/drawing/2014/main" id="{5A6C7CF7-729F-4E27-B576-E393FA45C89C}"/>
              </a:ext>
            </a:extLst>
          </p:cNvPr>
          <p:cNvPicPr>
            <a:picLocks noChangeAspect="1"/>
          </p:cNvPicPr>
          <p:nvPr/>
        </p:nvPicPr>
        <p:blipFill>
          <a:blip r:embed="rId3"/>
          <a:stretch>
            <a:fillRect/>
          </a:stretch>
        </p:blipFill>
        <p:spPr>
          <a:xfrm>
            <a:off x="562978" y="1816287"/>
            <a:ext cx="3320466" cy="1778272"/>
          </a:xfrm>
          <a:prstGeom prst="rect">
            <a:avLst/>
          </a:prstGeom>
        </p:spPr>
      </p:pic>
      <p:sp>
        <p:nvSpPr>
          <p:cNvPr id="257" name="TextBox 256">
            <a:extLst>
              <a:ext uri="{FF2B5EF4-FFF2-40B4-BE49-F238E27FC236}">
                <a16:creationId xmlns:a16="http://schemas.microsoft.com/office/drawing/2014/main" id="{40E3775C-DAAC-45DC-BB02-6443C10B550C}"/>
              </a:ext>
            </a:extLst>
          </p:cNvPr>
          <p:cNvSpPr txBox="1"/>
          <p:nvPr/>
        </p:nvSpPr>
        <p:spPr>
          <a:xfrm>
            <a:off x="616744" y="4222596"/>
            <a:ext cx="3124572" cy="338554"/>
          </a:xfrm>
          <a:prstGeom prst="rect">
            <a:avLst/>
          </a:prstGeom>
          <a:solidFill>
            <a:srgbClr val="8FAADC"/>
          </a:solidFill>
          <a:ln>
            <a:solidFill>
              <a:srgbClr val="46B3BA"/>
            </a:solidFill>
          </a:ln>
        </p:spPr>
        <p:txBody>
          <a:bodyPr wrap="square" rtlCol="0">
            <a:spAutoFit/>
          </a:bodyPr>
          <a:lstStyle/>
          <a:p>
            <a:r>
              <a:rPr lang="en-CA" sz="1600" dirty="0">
                <a:solidFill>
                  <a:schemeClr val="bg1"/>
                </a:solidFill>
                <a:latin typeface="Rockwell" panose="02060603020205020403" pitchFamily="18" charset="0"/>
              </a:rPr>
              <a:t>Decision Tree</a:t>
            </a:r>
          </a:p>
        </p:txBody>
      </p:sp>
      <p:pic>
        <p:nvPicPr>
          <p:cNvPr id="284" name="Picture 283">
            <a:extLst>
              <a:ext uri="{FF2B5EF4-FFF2-40B4-BE49-F238E27FC236}">
                <a16:creationId xmlns:a16="http://schemas.microsoft.com/office/drawing/2014/main" id="{9EB96C6E-9597-4A3F-BD49-474AEB1AC5FF}"/>
              </a:ext>
            </a:extLst>
          </p:cNvPr>
          <p:cNvPicPr>
            <a:picLocks noChangeAspect="1"/>
          </p:cNvPicPr>
          <p:nvPr/>
        </p:nvPicPr>
        <p:blipFill>
          <a:blip r:embed="rId4"/>
          <a:stretch>
            <a:fillRect/>
          </a:stretch>
        </p:blipFill>
        <p:spPr>
          <a:xfrm>
            <a:off x="9086509" y="1779395"/>
            <a:ext cx="1692057" cy="2161284"/>
          </a:xfrm>
          <a:prstGeom prst="rect">
            <a:avLst/>
          </a:prstGeom>
        </p:spPr>
      </p:pic>
      <p:pic>
        <p:nvPicPr>
          <p:cNvPr id="286" name="Picture 285">
            <a:extLst>
              <a:ext uri="{FF2B5EF4-FFF2-40B4-BE49-F238E27FC236}">
                <a16:creationId xmlns:a16="http://schemas.microsoft.com/office/drawing/2014/main" id="{E1BD010D-95BD-4ABC-A6F9-2B8FBF04E4BD}"/>
              </a:ext>
            </a:extLst>
          </p:cNvPr>
          <p:cNvPicPr>
            <a:picLocks noChangeAspect="1"/>
          </p:cNvPicPr>
          <p:nvPr/>
        </p:nvPicPr>
        <p:blipFill>
          <a:blip r:embed="rId5"/>
          <a:stretch>
            <a:fillRect/>
          </a:stretch>
        </p:blipFill>
        <p:spPr>
          <a:xfrm>
            <a:off x="4632456" y="1753817"/>
            <a:ext cx="2627485" cy="2170665"/>
          </a:xfrm>
          <a:prstGeom prst="rect">
            <a:avLst/>
          </a:prstGeom>
        </p:spPr>
      </p:pic>
      <p:sp>
        <p:nvSpPr>
          <p:cNvPr id="288" name="TextBox 287">
            <a:extLst>
              <a:ext uri="{FF2B5EF4-FFF2-40B4-BE49-F238E27FC236}">
                <a16:creationId xmlns:a16="http://schemas.microsoft.com/office/drawing/2014/main" id="{A06C2CD8-F893-42E7-9321-E4B28EDB1D97}"/>
              </a:ext>
            </a:extLst>
          </p:cNvPr>
          <p:cNvSpPr txBox="1"/>
          <p:nvPr/>
        </p:nvSpPr>
        <p:spPr>
          <a:xfrm>
            <a:off x="616744" y="4616457"/>
            <a:ext cx="3178338" cy="1236236"/>
          </a:xfrm>
          <a:prstGeom prst="rect">
            <a:avLst/>
          </a:prstGeom>
          <a:noFill/>
        </p:spPr>
        <p:txBody>
          <a:bodyPr wrap="square">
            <a:spAutoFit/>
          </a:bodyPr>
          <a:lstStyle/>
          <a:p>
            <a:pPr rtl="0">
              <a:spcBef>
                <a:spcPts val="1000"/>
              </a:spcBef>
              <a:spcAft>
                <a:spcPts val="0"/>
              </a:spcAft>
            </a:pPr>
            <a:r>
              <a:rPr lang="en-CA" sz="1100" b="1" i="0" u="none" strike="noStrike" dirty="0">
                <a:effectLst/>
                <a:latin typeface="Rockwell" panose="02060603020205020403" pitchFamily="18" charset="0"/>
              </a:rPr>
              <a:t>Benefits:</a:t>
            </a:r>
            <a:r>
              <a:rPr lang="en-CA" sz="1100" b="0" i="0" u="none" strike="noStrike" dirty="0">
                <a:effectLst/>
                <a:latin typeface="Rockwell" panose="02060603020205020403" pitchFamily="18" charset="0"/>
              </a:rPr>
              <a:t> An easy interpretive model.  Easy to classify or label objects.</a:t>
            </a:r>
            <a:endParaRPr lang="en-CA" sz="1100" b="0" dirty="0">
              <a:effectLst/>
              <a:latin typeface="Rockwell" panose="02060603020205020403" pitchFamily="18" charset="0"/>
            </a:endParaRPr>
          </a:p>
          <a:p>
            <a:pPr rtl="0">
              <a:spcBef>
                <a:spcPts val="1000"/>
              </a:spcBef>
              <a:spcAft>
                <a:spcPts val="0"/>
              </a:spcAft>
            </a:pPr>
            <a:r>
              <a:rPr lang="en-CA" sz="1100" b="1" i="0" u="none" strike="noStrike" dirty="0">
                <a:effectLst/>
                <a:latin typeface="Rockwell" panose="02060603020205020403" pitchFamily="18" charset="0"/>
              </a:rPr>
              <a:t>Drawbacks:</a:t>
            </a:r>
            <a:r>
              <a:rPr lang="en-CA" sz="1100" b="0" i="0" u="none" strike="noStrike" dirty="0">
                <a:effectLst/>
                <a:latin typeface="Rockwell" panose="02060603020205020403" pitchFamily="18" charset="0"/>
              </a:rPr>
              <a:t> It can become very large very quickly. Deep and complex trees tend to overfit to the data and does not generalize well.</a:t>
            </a:r>
            <a:endParaRPr lang="en-CA" sz="1100" b="0" dirty="0">
              <a:effectLst/>
              <a:latin typeface="Rockwell" panose="02060603020205020403" pitchFamily="18" charset="0"/>
            </a:endParaRPr>
          </a:p>
        </p:txBody>
      </p:sp>
      <p:sp>
        <p:nvSpPr>
          <p:cNvPr id="290" name="TextBox 289">
            <a:extLst>
              <a:ext uri="{FF2B5EF4-FFF2-40B4-BE49-F238E27FC236}">
                <a16:creationId xmlns:a16="http://schemas.microsoft.com/office/drawing/2014/main" id="{1E4675A3-0F5A-4660-9D9B-37090F6FFF70}"/>
              </a:ext>
            </a:extLst>
          </p:cNvPr>
          <p:cNvSpPr txBox="1"/>
          <p:nvPr/>
        </p:nvSpPr>
        <p:spPr>
          <a:xfrm>
            <a:off x="4533715" y="4616457"/>
            <a:ext cx="3124571" cy="1913344"/>
          </a:xfrm>
          <a:prstGeom prst="rect">
            <a:avLst/>
          </a:prstGeom>
          <a:noFill/>
        </p:spPr>
        <p:txBody>
          <a:bodyPr wrap="square">
            <a:spAutoFit/>
          </a:bodyPr>
          <a:lstStyle>
            <a:defPPr>
              <a:defRPr lang="en-US"/>
            </a:defPPr>
            <a:lvl1pPr>
              <a:spcBef>
                <a:spcPts val="1000"/>
              </a:spcBef>
              <a:spcAft>
                <a:spcPts val="0"/>
              </a:spcAft>
              <a:defRPr sz="1100" b="1" i="0" u="none" strike="noStrike">
                <a:effectLst/>
                <a:latin typeface="Rockwell" panose="02060603020205020403" pitchFamily="18" charset="0"/>
              </a:defRPr>
            </a:lvl1pPr>
          </a:lstStyle>
          <a:p>
            <a:r>
              <a:rPr lang="en-CA" dirty="0"/>
              <a:t>Benefits</a:t>
            </a:r>
            <a:r>
              <a:rPr lang="en-CA" b="0" dirty="0"/>
              <a:t>: A random forest algorithm will sample the data and build several smaller, simpler decision trees.  Has a reduced risk of overfitting. </a:t>
            </a:r>
          </a:p>
          <a:p>
            <a:r>
              <a:rPr lang="en-CA" dirty="0"/>
              <a:t>Drawbacks</a:t>
            </a:r>
            <a:r>
              <a:rPr lang="en-CA" b="0" dirty="0"/>
              <a:t>: The main limitation of random forest is that a large number of trees can make the algorithm too slow and ineffective for real-time predictions. In general, these algorithms are fast to train, but quite slow to create predictions once they are trained.</a:t>
            </a:r>
          </a:p>
        </p:txBody>
      </p:sp>
      <p:sp>
        <p:nvSpPr>
          <p:cNvPr id="291" name="TextBox 290">
            <a:extLst>
              <a:ext uri="{FF2B5EF4-FFF2-40B4-BE49-F238E27FC236}">
                <a16:creationId xmlns:a16="http://schemas.microsoft.com/office/drawing/2014/main" id="{CE7C5DE5-8D3D-47A1-A3B1-AE615D16AB8E}"/>
              </a:ext>
            </a:extLst>
          </p:cNvPr>
          <p:cNvSpPr txBox="1"/>
          <p:nvPr/>
        </p:nvSpPr>
        <p:spPr>
          <a:xfrm>
            <a:off x="8450685" y="4616457"/>
            <a:ext cx="3209629" cy="1744067"/>
          </a:xfrm>
          <a:prstGeom prst="rect">
            <a:avLst/>
          </a:prstGeom>
          <a:noFill/>
        </p:spPr>
        <p:txBody>
          <a:bodyPr wrap="square">
            <a:spAutoFit/>
          </a:bodyPr>
          <a:lstStyle>
            <a:defPPr>
              <a:defRPr lang="en-US"/>
            </a:defPPr>
            <a:lvl1pPr>
              <a:spcBef>
                <a:spcPts val="1000"/>
              </a:spcBef>
              <a:spcAft>
                <a:spcPts val="0"/>
              </a:spcAft>
              <a:defRPr sz="1100" b="1" i="0" u="none" strike="noStrike">
                <a:effectLst/>
                <a:latin typeface="Rockwell" panose="02060603020205020403" pitchFamily="18" charset="0"/>
              </a:defRPr>
            </a:lvl1pPr>
          </a:lstStyle>
          <a:p>
            <a:r>
              <a:rPr lang="en-CA" dirty="0"/>
              <a:t>Benefits</a:t>
            </a:r>
            <a:r>
              <a:rPr lang="en-CA" b="0" dirty="0"/>
              <a:t>: Works well with unbalanced classes. Boosting also can improve model predictions for learning algorithms. The weak learners are sequentially corrected by their predecessors, and, in the process, they are converted into strong learners.</a:t>
            </a:r>
          </a:p>
          <a:p>
            <a:r>
              <a:rPr lang="en-CA" dirty="0"/>
              <a:t>Drawbacks</a:t>
            </a:r>
            <a:r>
              <a:rPr lang="en-CA" b="0" dirty="0"/>
              <a:t>:  Sensitive to outliers since every classifier is obliged to fix the errors in the predecessors.</a:t>
            </a:r>
          </a:p>
        </p:txBody>
      </p:sp>
      <p:grpSp>
        <p:nvGrpSpPr>
          <p:cNvPr id="292" name="Group 291">
            <a:extLst>
              <a:ext uri="{FF2B5EF4-FFF2-40B4-BE49-F238E27FC236}">
                <a16:creationId xmlns:a16="http://schemas.microsoft.com/office/drawing/2014/main" id="{EEF212DC-4B2F-4204-A118-FF8B9AF38919}"/>
              </a:ext>
            </a:extLst>
          </p:cNvPr>
          <p:cNvGrpSpPr/>
          <p:nvPr/>
        </p:nvGrpSpPr>
        <p:grpSpPr>
          <a:xfrm>
            <a:off x="6903940" y="1138083"/>
            <a:ext cx="712002" cy="808374"/>
            <a:chOff x="-636588" y="1127125"/>
            <a:chExt cx="4503739" cy="5113337"/>
          </a:xfrm>
          <a:solidFill>
            <a:srgbClr val="01A601"/>
          </a:solidFill>
          <a:effectLst>
            <a:outerShdw blurRad="25400" dist="38100" dir="8100000" algn="tr" rotWithShape="0">
              <a:prstClr val="black">
                <a:alpha val="12000"/>
              </a:prstClr>
            </a:outerShdw>
          </a:effectLst>
        </p:grpSpPr>
        <p:sp>
          <p:nvSpPr>
            <p:cNvPr id="293" name="Freeform 5">
              <a:extLst>
                <a:ext uri="{FF2B5EF4-FFF2-40B4-BE49-F238E27FC236}">
                  <a16:creationId xmlns:a16="http://schemas.microsoft.com/office/drawing/2014/main" id="{3794A313-F04A-4807-B837-3067C22A9A0A}"/>
                </a:ext>
              </a:extLst>
            </p:cNvPr>
            <p:cNvSpPr>
              <a:spLocks noEditPoints="1"/>
            </p:cNvSpPr>
            <p:nvPr/>
          </p:nvSpPr>
          <p:spPr bwMode="auto">
            <a:xfrm>
              <a:off x="-636588" y="2038350"/>
              <a:ext cx="4503739" cy="4202112"/>
            </a:xfrm>
            <a:custGeom>
              <a:avLst/>
              <a:gdLst>
                <a:gd name="T0" fmla="*/ 2092 w 2092"/>
                <a:gd name="T1" fmla="*/ 911 h 1958"/>
                <a:gd name="T2" fmla="*/ 1477 w 2092"/>
                <a:gd name="T3" fmla="*/ 702 h 1958"/>
                <a:gd name="T4" fmla="*/ 1534 w 2092"/>
                <a:gd name="T5" fmla="*/ 279 h 1958"/>
                <a:gd name="T6" fmla="*/ 1186 w 2092"/>
                <a:gd name="T7" fmla="*/ 0 h 1958"/>
                <a:gd name="T8" fmla="*/ 1080 w 2092"/>
                <a:gd name="T9" fmla="*/ 205 h 1958"/>
                <a:gd name="T10" fmla="*/ 488 w 2092"/>
                <a:gd name="T11" fmla="*/ 562 h 1958"/>
                <a:gd name="T12" fmla="*/ 0 w 2092"/>
                <a:gd name="T13" fmla="*/ 632 h 1958"/>
                <a:gd name="T14" fmla="*/ 69 w 2092"/>
                <a:gd name="T15" fmla="*/ 1958 h 1958"/>
                <a:gd name="T16" fmla="*/ 677 w 2092"/>
                <a:gd name="T17" fmla="*/ 1838 h 1958"/>
                <a:gd name="T18" fmla="*/ 1159 w 2092"/>
                <a:gd name="T19" fmla="*/ 1958 h 1958"/>
                <a:gd name="T20" fmla="*/ 1953 w 2092"/>
                <a:gd name="T21" fmla="*/ 1748 h 1958"/>
                <a:gd name="T22" fmla="*/ 2092 w 2092"/>
                <a:gd name="T23" fmla="*/ 1469 h 1958"/>
                <a:gd name="T24" fmla="*/ 2092 w 2092"/>
                <a:gd name="T25" fmla="*/ 1190 h 1958"/>
                <a:gd name="T26" fmla="*/ 558 w 2092"/>
                <a:gd name="T27" fmla="*/ 1748 h 1958"/>
                <a:gd name="T28" fmla="*/ 139 w 2092"/>
                <a:gd name="T29" fmla="*/ 1818 h 1958"/>
                <a:gd name="T30" fmla="*/ 488 w 2092"/>
                <a:gd name="T31" fmla="*/ 702 h 1958"/>
                <a:gd name="T32" fmla="*/ 558 w 2092"/>
                <a:gd name="T33" fmla="*/ 1748 h 1958"/>
                <a:gd name="T34" fmla="*/ 1883 w 2092"/>
                <a:gd name="T35" fmla="*/ 1120 h 1958"/>
                <a:gd name="T36" fmla="*/ 1883 w 2092"/>
                <a:gd name="T37" fmla="*/ 1260 h 1958"/>
                <a:gd name="T38" fmla="*/ 1674 w 2092"/>
                <a:gd name="T39" fmla="*/ 1330 h 1958"/>
                <a:gd name="T40" fmla="*/ 1883 w 2092"/>
                <a:gd name="T41" fmla="*/ 1399 h 1958"/>
                <a:gd name="T42" fmla="*/ 1883 w 2092"/>
                <a:gd name="T43" fmla="*/ 1539 h 1958"/>
                <a:gd name="T44" fmla="*/ 1674 w 2092"/>
                <a:gd name="T45" fmla="*/ 1609 h 1958"/>
                <a:gd name="T46" fmla="*/ 1813 w 2092"/>
                <a:gd name="T47" fmla="*/ 1748 h 1958"/>
                <a:gd name="T48" fmla="*/ 1159 w 2092"/>
                <a:gd name="T49" fmla="*/ 1818 h 1958"/>
                <a:gd name="T50" fmla="*/ 697 w 2092"/>
                <a:gd name="T51" fmla="*/ 1698 h 1958"/>
                <a:gd name="T52" fmla="*/ 1010 w 2092"/>
                <a:gd name="T53" fmla="*/ 631 h 1958"/>
                <a:gd name="T54" fmla="*/ 1240 w 2092"/>
                <a:gd name="T55" fmla="*/ 139 h 1958"/>
                <a:gd name="T56" fmla="*/ 1395 w 2092"/>
                <a:gd name="T57" fmla="*/ 279 h 1958"/>
                <a:gd name="T58" fmla="*/ 1328 w 2092"/>
                <a:gd name="T59" fmla="*/ 702 h 1958"/>
                <a:gd name="T60" fmla="*/ 1116 w 2092"/>
                <a:gd name="T61" fmla="*/ 772 h 1958"/>
                <a:gd name="T62" fmla="*/ 1883 w 2092"/>
                <a:gd name="T63" fmla="*/ 841 h 1958"/>
                <a:gd name="T64" fmla="*/ 1883 w 2092"/>
                <a:gd name="T65" fmla="*/ 981 h 1958"/>
                <a:gd name="T66" fmla="*/ 1674 w 2092"/>
                <a:gd name="T67" fmla="*/ 1051 h 1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92" h="1958">
                  <a:moveTo>
                    <a:pt x="2039" y="1051"/>
                  </a:moveTo>
                  <a:cubicBezTo>
                    <a:pt x="2072" y="1014"/>
                    <a:pt x="2092" y="965"/>
                    <a:pt x="2092" y="911"/>
                  </a:cubicBezTo>
                  <a:cubicBezTo>
                    <a:pt x="2092" y="796"/>
                    <a:pt x="1998" y="702"/>
                    <a:pt x="1883" y="702"/>
                  </a:cubicBezTo>
                  <a:cubicBezTo>
                    <a:pt x="1477" y="702"/>
                    <a:pt x="1477" y="702"/>
                    <a:pt x="1477" y="702"/>
                  </a:cubicBezTo>
                  <a:cubicBezTo>
                    <a:pt x="1517" y="580"/>
                    <a:pt x="1534" y="418"/>
                    <a:pt x="1534" y="348"/>
                  </a:cubicBezTo>
                  <a:cubicBezTo>
                    <a:pt x="1534" y="279"/>
                    <a:pt x="1534" y="279"/>
                    <a:pt x="1534" y="279"/>
                  </a:cubicBezTo>
                  <a:cubicBezTo>
                    <a:pt x="1534" y="125"/>
                    <a:pt x="1409" y="0"/>
                    <a:pt x="1255" y="0"/>
                  </a:cubicBezTo>
                  <a:cubicBezTo>
                    <a:pt x="1186" y="0"/>
                    <a:pt x="1186" y="0"/>
                    <a:pt x="1186" y="0"/>
                  </a:cubicBezTo>
                  <a:cubicBezTo>
                    <a:pt x="1154" y="0"/>
                    <a:pt x="1126" y="21"/>
                    <a:pt x="1118" y="52"/>
                  </a:cubicBezTo>
                  <a:cubicBezTo>
                    <a:pt x="1080" y="205"/>
                    <a:pt x="1080" y="205"/>
                    <a:pt x="1080" y="205"/>
                  </a:cubicBezTo>
                  <a:cubicBezTo>
                    <a:pt x="1027" y="417"/>
                    <a:pt x="858" y="652"/>
                    <a:pt x="683" y="695"/>
                  </a:cubicBezTo>
                  <a:cubicBezTo>
                    <a:pt x="652" y="617"/>
                    <a:pt x="576" y="562"/>
                    <a:pt x="488" y="562"/>
                  </a:cubicBezTo>
                  <a:cubicBezTo>
                    <a:pt x="69" y="562"/>
                    <a:pt x="69" y="562"/>
                    <a:pt x="69" y="562"/>
                  </a:cubicBezTo>
                  <a:cubicBezTo>
                    <a:pt x="31" y="562"/>
                    <a:pt x="0" y="594"/>
                    <a:pt x="0" y="632"/>
                  </a:cubicBezTo>
                  <a:cubicBezTo>
                    <a:pt x="0" y="1888"/>
                    <a:pt x="0" y="1888"/>
                    <a:pt x="0" y="1888"/>
                  </a:cubicBezTo>
                  <a:cubicBezTo>
                    <a:pt x="0" y="1926"/>
                    <a:pt x="31" y="1958"/>
                    <a:pt x="69" y="1958"/>
                  </a:cubicBezTo>
                  <a:cubicBezTo>
                    <a:pt x="488" y="1958"/>
                    <a:pt x="488" y="1958"/>
                    <a:pt x="488" y="1958"/>
                  </a:cubicBezTo>
                  <a:cubicBezTo>
                    <a:pt x="571" y="1958"/>
                    <a:pt x="643" y="1909"/>
                    <a:pt x="677" y="1838"/>
                  </a:cubicBezTo>
                  <a:cubicBezTo>
                    <a:pt x="917" y="1918"/>
                    <a:pt x="917" y="1918"/>
                    <a:pt x="917" y="1918"/>
                  </a:cubicBezTo>
                  <a:cubicBezTo>
                    <a:pt x="995" y="1944"/>
                    <a:pt x="1077" y="1958"/>
                    <a:pt x="1159" y="1958"/>
                  </a:cubicBezTo>
                  <a:cubicBezTo>
                    <a:pt x="1744" y="1958"/>
                    <a:pt x="1744" y="1958"/>
                    <a:pt x="1744" y="1958"/>
                  </a:cubicBezTo>
                  <a:cubicBezTo>
                    <a:pt x="1859" y="1958"/>
                    <a:pt x="1953" y="1864"/>
                    <a:pt x="1953" y="1748"/>
                  </a:cubicBezTo>
                  <a:cubicBezTo>
                    <a:pt x="1953" y="1721"/>
                    <a:pt x="1948" y="1695"/>
                    <a:pt x="1938" y="1671"/>
                  </a:cubicBezTo>
                  <a:cubicBezTo>
                    <a:pt x="2027" y="1647"/>
                    <a:pt x="2092" y="1566"/>
                    <a:pt x="2092" y="1469"/>
                  </a:cubicBezTo>
                  <a:cubicBezTo>
                    <a:pt x="2092" y="1416"/>
                    <a:pt x="2072" y="1367"/>
                    <a:pt x="2039" y="1330"/>
                  </a:cubicBezTo>
                  <a:cubicBezTo>
                    <a:pt x="2072" y="1293"/>
                    <a:pt x="2092" y="1244"/>
                    <a:pt x="2092" y="1190"/>
                  </a:cubicBezTo>
                  <a:cubicBezTo>
                    <a:pt x="2092" y="1137"/>
                    <a:pt x="2072" y="1088"/>
                    <a:pt x="2039" y="1051"/>
                  </a:cubicBezTo>
                  <a:close/>
                  <a:moveTo>
                    <a:pt x="558" y="1748"/>
                  </a:moveTo>
                  <a:cubicBezTo>
                    <a:pt x="558" y="1787"/>
                    <a:pt x="526" y="1818"/>
                    <a:pt x="488" y="1818"/>
                  </a:cubicBezTo>
                  <a:cubicBezTo>
                    <a:pt x="139" y="1818"/>
                    <a:pt x="139" y="1818"/>
                    <a:pt x="139" y="1818"/>
                  </a:cubicBezTo>
                  <a:cubicBezTo>
                    <a:pt x="139" y="702"/>
                    <a:pt x="139" y="702"/>
                    <a:pt x="139" y="702"/>
                  </a:cubicBezTo>
                  <a:cubicBezTo>
                    <a:pt x="488" y="702"/>
                    <a:pt x="488" y="702"/>
                    <a:pt x="488" y="702"/>
                  </a:cubicBezTo>
                  <a:cubicBezTo>
                    <a:pt x="526" y="702"/>
                    <a:pt x="558" y="733"/>
                    <a:pt x="558" y="772"/>
                  </a:cubicBezTo>
                  <a:lnTo>
                    <a:pt x="558" y="1748"/>
                  </a:lnTo>
                  <a:close/>
                  <a:moveTo>
                    <a:pt x="1744" y="1120"/>
                  </a:moveTo>
                  <a:cubicBezTo>
                    <a:pt x="1883" y="1120"/>
                    <a:pt x="1883" y="1120"/>
                    <a:pt x="1883" y="1120"/>
                  </a:cubicBezTo>
                  <a:cubicBezTo>
                    <a:pt x="1922" y="1120"/>
                    <a:pt x="1953" y="1152"/>
                    <a:pt x="1953" y="1190"/>
                  </a:cubicBezTo>
                  <a:cubicBezTo>
                    <a:pt x="1953" y="1229"/>
                    <a:pt x="1922" y="1260"/>
                    <a:pt x="1883" y="1260"/>
                  </a:cubicBezTo>
                  <a:cubicBezTo>
                    <a:pt x="1744" y="1260"/>
                    <a:pt x="1744" y="1260"/>
                    <a:pt x="1744" y="1260"/>
                  </a:cubicBezTo>
                  <a:cubicBezTo>
                    <a:pt x="1705" y="1260"/>
                    <a:pt x="1674" y="1291"/>
                    <a:pt x="1674" y="1330"/>
                  </a:cubicBezTo>
                  <a:cubicBezTo>
                    <a:pt x="1674" y="1368"/>
                    <a:pt x="1705" y="1399"/>
                    <a:pt x="1744" y="1399"/>
                  </a:cubicBezTo>
                  <a:cubicBezTo>
                    <a:pt x="1883" y="1399"/>
                    <a:pt x="1883" y="1399"/>
                    <a:pt x="1883" y="1399"/>
                  </a:cubicBezTo>
                  <a:cubicBezTo>
                    <a:pt x="1922" y="1399"/>
                    <a:pt x="1953" y="1431"/>
                    <a:pt x="1953" y="1469"/>
                  </a:cubicBezTo>
                  <a:cubicBezTo>
                    <a:pt x="1953" y="1508"/>
                    <a:pt x="1922" y="1539"/>
                    <a:pt x="1883" y="1539"/>
                  </a:cubicBezTo>
                  <a:cubicBezTo>
                    <a:pt x="1744" y="1539"/>
                    <a:pt x="1744" y="1539"/>
                    <a:pt x="1744" y="1539"/>
                  </a:cubicBezTo>
                  <a:cubicBezTo>
                    <a:pt x="1705" y="1539"/>
                    <a:pt x="1674" y="1570"/>
                    <a:pt x="1674" y="1609"/>
                  </a:cubicBezTo>
                  <a:cubicBezTo>
                    <a:pt x="1674" y="1647"/>
                    <a:pt x="1705" y="1679"/>
                    <a:pt x="1744" y="1679"/>
                  </a:cubicBezTo>
                  <a:cubicBezTo>
                    <a:pt x="1782" y="1679"/>
                    <a:pt x="1813" y="1710"/>
                    <a:pt x="1813" y="1748"/>
                  </a:cubicBezTo>
                  <a:cubicBezTo>
                    <a:pt x="1813" y="1787"/>
                    <a:pt x="1782" y="1818"/>
                    <a:pt x="1744" y="1818"/>
                  </a:cubicBezTo>
                  <a:cubicBezTo>
                    <a:pt x="1159" y="1818"/>
                    <a:pt x="1159" y="1818"/>
                    <a:pt x="1159" y="1818"/>
                  </a:cubicBezTo>
                  <a:cubicBezTo>
                    <a:pt x="1092" y="1818"/>
                    <a:pt x="1025" y="1807"/>
                    <a:pt x="961" y="1786"/>
                  </a:cubicBezTo>
                  <a:cubicBezTo>
                    <a:pt x="697" y="1698"/>
                    <a:pt x="697" y="1698"/>
                    <a:pt x="697" y="1698"/>
                  </a:cubicBezTo>
                  <a:cubicBezTo>
                    <a:pt x="697" y="835"/>
                    <a:pt x="697" y="835"/>
                    <a:pt x="697" y="835"/>
                  </a:cubicBezTo>
                  <a:cubicBezTo>
                    <a:pt x="807" y="814"/>
                    <a:pt x="914" y="745"/>
                    <a:pt x="1010" y="631"/>
                  </a:cubicBezTo>
                  <a:cubicBezTo>
                    <a:pt x="1105" y="521"/>
                    <a:pt x="1181" y="374"/>
                    <a:pt x="1215" y="238"/>
                  </a:cubicBezTo>
                  <a:cubicBezTo>
                    <a:pt x="1240" y="139"/>
                    <a:pt x="1240" y="139"/>
                    <a:pt x="1240" y="139"/>
                  </a:cubicBezTo>
                  <a:cubicBezTo>
                    <a:pt x="1255" y="139"/>
                    <a:pt x="1255" y="139"/>
                    <a:pt x="1255" y="139"/>
                  </a:cubicBezTo>
                  <a:cubicBezTo>
                    <a:pt x="1332" y="139"/>
                    <a:pt x="1395" y="202"/>
                    <a:pt x="1395" y="279"/>
                  </a:cubicBezTo>
                  <a:cubicBezTo>
                    <a:pt x="1395" y="348"/>
                    <a:pt x="1395" y="348"/>
                    <a:pt x="1395" y="348"/>
                  </a:cubicBezTo>
                  <a:cubicBezTo>
                    <a:pt x="1395" y="442"/>
                    <a:pt x="1366" y="622"/>
                    <a:pt x="1328" y="702"/>
                  </a:cubicBezTo>
                  <a:cubicBezTo>
                    <a:pt x="1186" y="702"/>
                    <a:pt x="1186" y="702"/>
                    <a:pt x="1186" y="702"/>
                  </a:cubicBezTo>
                  <a:cubicBezTo>
                    <a:pt x="1147" y="702"/>
                    <a:pt x="1116" y="733"/>
                    <a:pt x="1116" y="772"/>
                  </a:cubicBezTo>
                  <a:cubicBezTo>
                    <a:pt x="1116" y="810"/>
                    <a:pt x="1147" y="841"/>
                    <a:pt x="1186" y="841"/>
                  </a:cubicBezTo>
                  <a:cubicBezTo>
                    <a:pt x="1883" y="841"/>
                    <a:pt x="1883" y="841"/>
                    <a:pt x="1883" y="841"/>
                  </a:cubicBezTo>
                  <a:cubicBezTo>
                    <a:pt x="1922" y="841"/>
                    <a:pt x="1953" y="873"/>
                    <a:pt x="1953" y="911"/>
                  </a:cubicBezTo>
                  <a:cubicBezTo>
                    <a:pt x="1953" y="950"/>
                    <a:pt x="1922" y="981"/>
                    <a:pt x="1883" y="981"/>
                  </a:cubicBezTo>
                  <a:cubicBezTo>
                    <a:pt x="1744" y="981"/>
                    <a:pt x="1744" y="981"/>
                    <a:pt x="1744" y="981"/>
                  </a:cubicBezTo>
                  <a:cubicBezTo>
                    <a:pt x="1705" y="981"/>
                    <a:pt x="1674" y="1012"/>
                    <a:pt x="1674" y="1051"/>
                  </a:cubicBezTo>
                  <a:cubicBezTo>
                    <a:pt x="1674" y="1089"/>
                    <a:pt x="1705" y="1120"/>
                    <a:pt x="1744" y="112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4" name="Oval 6">
              <a:extLst>
                <a:ext uri="{FF2B5EF4-FFF2-40B4-BE49-F238E27FC236}">
                  <a16:creationId xmlns:a16="http://schemas.microsoft.com/office/drawing/2014/main" id="{A125879A-E56E-4C6B-A5B9-42E113DA497B}"/>
                </a:ext>
              </a:extLst>
            </p:cNvPr>
            <p:cNvSpPr>
              <a:spLocks noChangeArrowheads="1"/>
            </p:cNvSpPr>
            <p:nvPr/>
          </p:nvSpPr>
          <p:spPr bwMode="auto">
            <a:xfrm>
              <a:off x="-36513" y="5341938"/>
              <a:ext cx="300038" cy="30003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5" name="Freeform 7">
              <a:extLst>
                <a:ext uri="{FF2B5EF4-FFF2-40B4-BE49-F238E27FC236}">
                  <a16:creationId xmlns:a16="http://schemas.microsoft.com/office/drawing/2014/main" id="{4EBACC54-758C-42C8-BABF-040B9F5CAD62}"/>
                </a:ext>
              </a:extLst>
            </p:cNvPr>
            <p:cNvSpPr>
              <a:spLocks/>
            </p:cNvSpPr>
            <p:nvPr/>
          </p:nvSpPr>
          <p:spPr bwMode="auto">
            <a:xfrm>
              <a:off x="2065338" y="1127125"/>
              <a:ext cx="301625" cy="611187"/>
            </a:xfrm>
            <a:custGeom>
              <a:avLst/>
              <a:gdLst>
                <a:gd name="T0" fmla="*/ 70 w 140"/>
                <a:gd name="T1" fmla="*/ 0 h 284"/>
                <a:gd name="T2" fmla="*/ 0 w 140"/>
                <a:gd name="T3" fmla="*/ 70 h 284"/>
                <a:gd name="T4" fmla="*/ 0 w 140"/>
                <a:gd name="T5" fmla="*/ 214 h 284"/>
                <a:gd name="T6" fmla="*/ 70 w 140"/>
                <a:gd name="T7" fmla="*/ 284 h 284"/>
                <a:gd name="T8" fmla="*/ 140 w 140"/>
                <a:gd name="T9" fmla="*/ 214 h 284"/>
                <a:gd name="T10" fmla="*/ 140 w 140"/>
                <a:gd name="T11" fmla="*/ 70 h 284"/>
                <a:gd name="T12" fmla="*/ 70 w 140"/>
                <a:gd name="T13" fmla="*/ 0 h 284"/>
              </a:gdLst>
              <a:ahLst/>
              <a:cxnLst>
                <a:cxn ang="0">
                  <a:pos x="T0" y="T1"/>
                </a:cxn>
                <a:cxn ang="0">
                  <a:pos x="T2" y="T3"/>
                </a:cxn>
                <a:cxn ang="0">
                  <a:pos x="T4" y="T5"/>
                </a:cxn>
                <a:cxn ang="0">
                  <a:pos x="T6" y="T7"/>
                </a:cxn>
                <a:cxn ang="0">
                  <a:pos x="T8" y="T9"/>
                </a:cxn>
                <a:cxn ang="0">
                  <a:pos x="T10" y="T11"/>
                </a:cxn>
                <a:cxn ang="0">
                  <a:pos x="T12" y="T13"/>
                </a:cxn>
              </a:cxnLst>
              <a:rect l="0" t="0" r="r" b="b"/>
              <a:pathLst>
                <a:path w="140" h="284">
                  <a:moveTo>
                    <a:pt x="70" y="0"/>
                  </a:moveTo>
                  <a:cubicBezTo>
                    <a:pt x="32" y="0"/>
                    <a:pt x="0" y="32"/>
                    <a:pt x="0" y="70"/>
                  </a:cubicBezTo>
                  <a:cubicBezTo>
                    <a:pt x="0" y="214"/>
                    <a:pt x="0" y="214"/>
                    <a:pt x="0" y="214"/>
                  </a:cubicBezTo>
                  <a:cubicBezTo>
                    <a:pt x="0" y="253"/>
                    <a:pt x="32" y="284"/>
                    <a:pt x="70" y="284"/>
                  </a:cubicBezTo>
                  <a:cubicBezTo>
                    <a:pt x="109" y="284"/>
                    <a:pt x="140" y="253"/>
                    <a:pt x="140" y="214"/>
                  </a:cubicBezTo>
                  <a:cubicBezTo>
                    <a:pt x="140" y="70"/>
                    <a:pt x="140" y="70"/>
                    <a:pt x="140" y="70"/>
                  </a:cubicBezTo>
                  <a:cubicBezTo>
                    <a:pt x="140" y="32"/>
                    <a:pt x="109" y="0"/>
                    <a:pt x="7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6" name="Freeform 8">
              <a:extLst>
                <a:ext uri="{FF2B5EF4-FFF2-40B4-BE49-F238E27FC236}">
                  <a16:creationId xmlns:a16="http://schemas.microsoft.com/office/drawing/2014/main" id="{BB77F11A-07BC-4817-8EF2-964444643D96}"/>
                </a:ext>
              </a:extLst>
            </p:cNvPr>
            <p:cNvSpPr>
              <a:spLocks/>
            </p:cNvSpPr>
            <p:nvPr/>
          </p:nvSpPr>
          <p:spPr bwMode="auto">
            <a:xfrm>
              <a:off x="1096962" y="1519238"/>
              <a:ext cx="539750" cy="539750"/>
            </a:xfrm>
            <a:custGeom>
              <a:avLst/>
              <a:gdLst>
                <a:gd name="T0" fmla="*/ 224 w 251"/>
                <a:gd name="T1" fmla="*/ 126 h 252"/>
                <a:gd name="T2" fmla="*/ 125 w 251"/>
                <a:gd name="T3" fmla="*/ 27 h 252"/>
                <a:gd name="T4" fmla="*/ 27 w 251"/>
                <a:gd name="T5" fmla="*/ 27 h 252"/>
                <a:gd name="T6" fmla="*/ 27 w 251"/>
                <a:gd name="T7" fmla="*/ 126 h 252"/>
                <a:gd name="T8" fmla="*/ 125 w 251"/>
                <a:gd name="T9" fmla="*/ 225 h 252"/>
                <a:gd name="T10" fmla="*/ 224 w 251"/>
                <a:gd name="T11" fmla="*/ 225 h 252"/>
                <a:gd name="T12" fmla="*/ 224 w 251"/>
                <a:gd name="T13" fmla="*/ 126 h 252"/>
              </a:gdLst>
              <a:ahLst/>
              <a:cxnLst>
                <a:cxn ang="0">
                  <a:pos x="T0" y="T1"/>
                </a:cxn>
                <a:cxn ang="0">
                  <a:pos x="T2" y="T3"/>
                </a:cxn>
                <a:cxn ang="0">
                  <a:pos x="T4" y="T5"/>
                </a:cxn>
                <a:cxn ang="0">
                  <a:pos x="T6" y="T7"/>
                </a:cxn>
                <a:cxn ang="0">
                  <a:pos x="T8" y="T9"/>
                </a:cxn>
                <a:cxn ang="0">
                  <a:pos x="T10" y="T11"/>
                </a:cxn>
                <a:cxn ang="0">
                  <a:pos x="T12" y="T13"/>
                </a:cxn>
              </a:cxnLst>
              <a:rect l="0" t="0" r="r" b="b"/>
              <a:pathLst>
                <a:path w="251" h="252">
                  <a:moveTo>
                    <a:pt x="224" y="126"/>
                  </a:moveTo>
                  <a:cubicBezTo>
                    <a:pt x="125" y="27"/>
                    <a:pt x="125" y="27"/>
                    <a:pt x="125" y="27"/>
                  </a:cubicBezTo>
                  <a:cubicBezTo>
                    <a:pt x="98" y="0"/>
                    <a:pt x="54" y="0"/>
                    <a:pt x="27" y="27"/>
                  </a:cubicBezTo>
                  <a:cubicBezTo>
                    <a:pt x="0" y="55"/>
                    <a:pt x="0" y="99"/>
                    <a:pt x="27" y="126"/>
                  </a:cubicBezTo>
                  <a:cubicBezTo>
                    <a:pt x="125" y="225"/>
                    <a:pt x="125" y="225"/>
                    <a:pt x="125" y="225"/>
                  </a:cubicBezTo>
                  <a:cubicBezTo>
                    <a:pt x="153" y="252"/>
                    <a:pt x="197" y="252"/>
                    <a:pt x="224" y="225"/>
                  </a:cubicBezTo>
                  <a:cubicBezTo>
                    <a:pt x="251" y="197"/>
                    <a:pt x="251" y="153"/>
                    <a:pt x="224" y="12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7" name="Freeform 9">
              <a:extLst>
                <a:ext uri="{FF2B5EF4-FFF2-40B4-BE49-F238E27FC236}">
                  <a16:creationId xmlns:a16="http://schemas.microsoft.com/office/drawing/2014/main" id="{C3D8446A-18F0-4F90-B930-62F551C96B49}"/>
                </a:ext>
              </a:extLst>
            </p:cNvPr>
            <p:cNvSpPr>
              <a:spLocks/>
            </p:cNvSpPr>
            <p:nvPr/>
          </p:nvSpPr>
          <p:spPr bwMode="auto">
            <a:xfrm>
              <a:off x="2795588" y="1519238"/>
              <a:ext cx="542925" cy="539750"/>
            </a:xfrm>
            <a:custGeom>
              <a:avLst/>
              <a:gdLst>
                <a:gd name="T0" fmla="*/ 224 w 252"/>
                <a:gd name="T1" fmla="*/ 27 h 252"/>
                <a:gd name="T2" fmla="*/ 126 w 252"/>
                <a:gd name="T3" fmla="*/ 27 h 252"/>
                <a:gd name="T4" fmla="*/ 27 w 252"/>
                <a:gd name="T5" fmla="*/ 126 h 252"/>
                <a:gd name="T6" fmla="*/ 27 w 252"/>
                <a:gd name="T7" fmla="*/ 225 h 252"/>
                <a:gd name="T8" fmla="*/ 126 w 252"/>
                <a:gd name="T9" fmla="*/ 225 h 252"/>
                <a:gd name="T10" fmla="*/ 224 w 252"/>
                <a:gd name="T11" fmla="*/ 126 h 252"/>
                <a:gd name="T12" fmla="*/ 224 w 252"/>
                <a:gd name="T13" fmla="*/ 27 h 252"/>
              </a:gdLst>
              <a:ahLst/>
              <a:cxnLst>
                <a:cxn ang="0">
                  <a:pos x="T0" y="T1"/>
                </a:cxn>
                <a:cxn ang="0">
                  <a:pos x="T2" y="T3"/>
                </a:cxn>
                <a:cxn ang="0">
                  <a:pos x="T4" y="T5"/>
                </a:cxn>
                <a:cxn ang="0">
                  <a:pos x="T6" y="T7"/>
                </a:cxn>
                <a:cxn ang="0">
                  <a:pos x="T8" y="T9"/>
                </a:cxn>
                <a:cxn ang="0">
                  <a:pos x="T10" y="T11"/>
                </a:cxn>
                <a:cxn ang="0">
                  <a:pos x="T12" y="T13"/>
                </a:cxn>
              </a:cxnLst>
              <a:rect l="0" t="0" r="r" b="b"/>
              <a:pathLst>
                <a:path w="252" h="252">
                  <a:moveTo>
                    <a:pt x="224" y="27"/>
                  </a:moveTo>
                  <a:cubicBezTo>
                    <a:pt x="197" y="0"/>
                    <a:pt x="153" y="0"/>
                    <a:pt x="126" y="27"/>
                  </a:cubicBezTo>
                  <a:cubicBezTo>
                    <a:pt x="27" y="126"/>
                    <a:pt x="27" y="126"/>
                    <a:pt x="27" y="126"/>
                  </a:cubicBezTo>
                  <a:cubicBezTo>
                    <a:pt x="0" y="153"/>
                    <a:pt x="0" y="197"/>
                    <a:pt x="27" y="225"/>
                  </a:cubicBezTo>
                  <a:cubicBezTo>
                    <a:pt x="54" y="252"/>
                    <a:pt x="98" y="252"/>
                    <a:pt x="126" y="225"/>
                  </a:cubicBezTo>
                  <a:cubicBezTo>
                    <a:pt x="224" y="126"/>
                    <a:pt x="224" y="126"/>
                    <a:pt x="224" y="126"/>
                  </a:cubicBezTo>
                  <a:cubicBezTo>
                    <a:pt x="252" y="99"/>
                    <a:pt x="252" y="55"/>
                    <a:pt x="224" y="2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98" name="Group 297">
            <a:extLst>
              <a:ext uri="{FF2B5EF4-FFF2-40B4-BE49-F238E27FC236}">
                <a16:creationId xmlns:a16="http://schemas.microsoft.com/office/drawing/2014/main" id="{640159CD-6235-4A01-B295-A1BCAA536748}"/>
              </a:ext>
            </a:extLst>
          </p:cNvPr>
          <p:cNvGrpSpPr/>
          <p:nvPr/>
        </p:nvGrpSpPr>
        <p:grpSpPr>
          <a:xfrm>
            <a:off x="10690017" y="1138083"/>
            <a:ext cx="712002" cy="808374"/>
            <a:chOff x="-636588" y="1127125"/>
            <a:chExt cx="4503739" cy="5113337"/>
          </a:xfrm>
          <a:solidFill>
            <a:srgbClr val="01A601"/>
          </a:solidFill>
          <a:effectLst>
            <a:outerShdw blurRad="25400" dist="38100" dir="8100000" algn="tr" rotWithShape="0">
              <a:prstClr val="black">
                <a:alpha val="12000"/>
              </a:prstClr>
            </a:outerShdw>
          </a:effectLst>
        </p:grpSpPr>
        <p:sp>
          <p:nvSpPr>
            <p:cNvPr id="299" name="Freeform 5">
              <a:extLst>
                <a:ext uri="{FF2B5EF4-FFF2-40B4-BE49-F238E27FC236}">
                  <a16:creationId xmlns:a16="http://schemas.microsoft.com/office/drawing/2014/main" id="{BCA71BFD-B8EA-4313-88E1-2B642E567CDE}"/>
                </a:ext>
              </a:extLst>
            </p:cNvPr>
            <p:cNvSpPr>
              <a:spLocks noEditPoints="1"/>
            </p:cNvSpPr>
            <p:nvPr/>
          </p:nvSpPr>
          <p:spPr bwMode="auto">
            <a:xfrm>
              <a:off x="-636588" y="2038350"/>
              <a:ext cx="4503739" cy="4202112"/>
            </a:xfrm>
            <a:custGeom>
              <a:avLst/>
              <a:gdLst>
                <a:gd name="T0" fmla="*/ 2092 w 2092"/>
                <a:gd name="T1" fmla="*/ 911 h 1958"/>
                <a:gd name="T2" fmla="*/ 1477 w 2092"/>
                <a:gd name="T3" fmla="*/ 702 h 1958"/>
                <a:gd name="T4" fmla="*/ 1534 w 2092"/>
                <a:gd name="T5" fmla="*/ 279 h 1958"/>
                <a:gd name="T6" fmla="*/ 1186 w 2092"/>
                <a:gd name="T7" fmla="*/ 0 h 1958"/>
                <a:gd name="T8" fmla="*/ 1080 w 2092"/>
                <a:gd name="T9" fmla="*/ 205 h 1958"/>
                <a:gd name="T10" fmla="*/ 488 w 2092"/>
                <a:gd name="T11" fmla="*/ 562 h 1958"/>
                <a:gd name="T12" fmla="*/ 0 w 2092"/>
                <a:gd name="T13" fmla="*/ 632 h 1958"/>
                <a:gd name="T14" fmla="*/ 69 w 2092"/>
                <a:gd name="T15" fmla="*/ 1958 h 1958"/>
                <a:gd name="T16" fmla="*/ 677 w 2092"/>
                <a:gd name="T17" fmla="*/ 1838 h 1958"/>
                <a:gd name="T18" fmla="*/ 1159 w 2092"/>
                <a:gd name="T19" fmla="*/ 1958 h 1958"/>
                <a:gd name="T20" fmla="*/ 1953 w 2092"/>
                <a:gd name="T21" fmla="*/ 1748 h 1958"/>
                <a:gd name="T22" fmla="*/ 2092 w 2092"/>
                <a:gd name="T23" fmla="*/ 1469 h 1958"/>
                <a:gd name="T24" fmla="*/ 2092 w 2092"/>
                <a:gd name="T25" fmla="*/ 1190 h 1958"/>
                <a:gd name="T26" fmla="*/ 558 w 2092"/>
                <a:gd name="T27" fmla="*/ 1748 h 1958"/>
                <a:gd name="T28" fmla="*/ 139 w 2092"/>
                <a:gd name="T29" fmla="*/ 1818 h 1958"/>
                <a:gd name="T30" fmla="*/ 488 w 2092"/>
                <a:gd name="T31" fmla="*/ 702 h 1958"/>
                <a:gd name="T32" fmla="*/ 558 w 2092"/>
                <a:gd name="T33" fmla="*/ 1748 h 1958"/>
                <a:gd name="T34" fmla="*/ 1883 w 2092"/>
                <a:gd name="T35" fmla="*/ 1120 h 1958"/>
                <a:gd name="T36" fmla="*/ 1883 w 2092"/>
                <a:gd name="T37" fmla="*/ 1260 h 1958"/>
                <a:gd name="T38" fmla="*/ 1674 w 2092"/>
                <a:gd name="T39" fmla="*/ 1330 h 1958"/>
                <a:gd name="T40" fmla="*/ 1883 w 2092"/>
                <a:gd name="T41" fmla="*/ 1399 h 1958"/>
                <a:gd name="T42" fmla="*/ 1883 w 2092"/>
                <a:gd name="T43" fmla="*/ 1539 h 1958"/>
                <a:gd name="T44" fmla="*/ 1674 w 2092"/>
                <a:gd name="T45" fmla="*/ 1609 h 1958"/>
                <a:gd name="T46" fmla="*/ 1813 w 2092"/>
                <a:gd name="T47" fmla="*/ 1748 h 1958"/>
                <a:gd name="T48" fmla="*/ 1159 w 2092"/>
                <a:gd name="T49" fmla="*/ 1818 h 1958"/>
                <a:gd name="T50" fmla="*/ 697 w 2092"/>
                <a:gd name="T51" fmla="*/ 1698 h 1958"/>
                <a:gd name="T52" fmla="*/ 1010 w 2092"/>
                <a:gd name="T53" fmla="*/ 631 h 1958"/>
                <a:gd name="T54" fmla="*/ 1240 w 2092"/>
                <a:gd name="T55" fmla="*/ 139 h 1958"/>
                <a:gd name="T56" fmla="*/ 1395 w 2092"/>
                <a:gd name="T57" fmla="*/ 279 h 1958"/>
                <a:gd name="T58" fmla="*/ 1328 w 2092"/>
                <a:gd name="T59" fmla="*/ 702 h 1958"/>
                <a:gd name="T60" fmla="*/ 1116 w 2092"/>
                <a:gd name="T61" fmla="*/ 772 h 1958"/>
                <a:gd name="T62" fmla="*/ 1883 w 2092"/>
                <a:gd name="T63" fmla="*/ 841 h 1958"/>
                <a:gd name="T64" fmla="*/ 1883 w 2092"/>
                <a:gd name="T65" fmla="*/ 981 h 1958"/>
                <a:gd name="T66" fmla="*/ 1674 w 2092"/>
                <a:gd name="T67" fmla="*/ 1051 h 1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92" h="1958">
                  <a:moveTo>
                    <a:pt x="2039" y="1051"/>
                  </a:moveTo>
                  <a:cubicBezTo>
                    <a:pt x="2072" y="1014"/>
                    <a:pt x="2092" y="965"/>
                    <a:pt x="2092" y="911"/>
                  </a:cubicBezTo>
                  <a:cubicBezTo>
                    <a:pt x="2092" y="796"/>
                    <a:pt x="1998" y="702"/>
                    <a:pt x="1883" y="702"/>
                  </a:cubicBezTo>
                  <a:cubicBezTo>
                    <a:pt x="1477" y="702"/>
                    <a:pt x="1477" y="702"/>
                    <a:pt x="1477" y="702"/>
                  </a:cubicBezTo>
                  <a:cubicBezTo>
                    <a:pt x="1517" y="580"/>
                    <a:pt x="1534" y="418"/>
                    <a:pt x="1534" y="348"/>
                  </a:cubicBezTo>
                  <a:cubicBezTo>
                    <a:pt x="1534" y="279"/>
                    <a:pt x="1534" y="279"/>
                    <a:pt x="1534" y="279"/>
                  </a:cubicBezTo>
                  <a:cubicBezTo>
                    <a:pt x="1534" y="125"/>
                    <a:pt x="1409" y="0"/>
                    <a:pt x="1255" y="0"/>
                  </a:cubicBezTo>
                  <a:cubicBezTo>
                    <a:pt x="1186" y="0"/>
                    <a:pt x="1186" y="0"/>
                    <a:pt x="1186" y="0"/>
                  </a:cubicBezTo>
                  <a:cubicBezTo>
                    <a:pt x="1154" y="0"/>
                    <a:pt x="1126" y="21"/>
                    <a:pt x="1118" y="52"/>
                  </a:cubicBezTo>
                  <a:cubicBezTo>
                    <a:pt x="1080" y="205"/>
                    <a:pt x="1080" y="205"/>
                    <a:pt x="1080" y="205"/>
                  </a:cubicBezTo>
                  <a:cubicBezTo>
                    <a:pt x="1027" y="417"/>
                    <a:pt x="858" y="652"/>
                    <a:pt x="683" y="695"/>
                  </a:cubicBezTo>
                  <a:cubicBezTo>
                    <a:pt x="652" y="617"/>
                    <a:pt x="576" y="562"/>
                    <a:pt x="488" y="562"/>
                  </a:cubicBezTo>
                  <a:cubicBezTo>
                    <a:pt x="69" y="562"/>
                    <a:pt x="69" y="562"/>
                    <a:pt x="69" y="562"/>
                  </a:cubicBezTo>
                  <a:cubicBezTo>
                    <a:pt x="31" y="562"/>
                    <a:pt x="0" y="594"/>
                    <a:pt x="0" y="632"/>
                  </a:cubicBezTo>
                  <a:cubicBezTo>
                    <a:pt x="0" y="1888"/>
                    <a:pt x="0" y="1888"/>
                    <a:pt x="0" y="1888"/>
                  </a:cubicBezTo>
                  <a:cubicBezTo>
                    <a:pt x="0" y="1926"/>
                    <a:pt x="31" y="1958"/>
                    <a:pt x="69" y="1958"/>
                  </a:cubicBezTo>
                  <a:cubicBezTo>
                    <a:pt x="488" y="1958"/>
                    <a:pt x="488" y="1958"/>
                    <a:pt x="488" y="1958"/>
                  </a:cubicBezTo>
                  <a:cubicBezTo>
                    <a:pt x="571" y="1958"/>
                    <a:pt x="643" y="1909"/>
                    <a:pt x="677" y="1838"/>
                  </a:cubicBezTo>
                  <a:cubicBezTo>
                    <a:pt x="917" y="1918"/>
                    <a:pt x="917" y="1918"/>
                    <a:pt x="917" y="1918"/>
                  </a:cubicBezTo>
                  <a:cubicBezTo>
                    <a:pt x="995" y="1944"/>
                    <a:pt x="1077" y="1958"/>
                    <a:pt x="1159" y="1958"/>
                  </a:cubicBezTo>
                  <a:cubicBezTo>
                    <a:pt x="1744" y="1958"/>
                    <a:pt x="1744" y="1958"/>
                    <a:pt x="1744" y="1958"/>
                  </a:cubicBezTo>
                  <a:cubicBezTo>
                    <a:pt x="1859" y="1958"/>
                    <a:pt x="1953" y="1864"/>
                    <a:pt x="1953" y="1748"/>
                  </a:cubicBezTo>
                  <a:cubicBezTo>
                    <a:pt x="1953" y="1721"/>
                    <a:pt x="1948" y="1695"/>
                    <a:pt x="1938" y="1671"/>
                  </a:cubicBezTo>
                  <a:cubicBezTo>
                    <a:pt x="2027" y="1647"/>
                    <a:pt x="2092" y="1566"/>
                    <a:pt x="2092" y="1469"/>
                  </a:cubicBezTo>
                  <a:cubicBezTo>
                    <a:pt x="2092" y="1416"/>
                    <a:pt x="2072" y="1367"/>
                    <a:pt x="2039" y="1330"/>
                  </a:cubicBezTo>
                  <a:cubicBezTo>
                    <a:pt x="2072" y="1293"/>
                    <a:pt x="2092" y="1244"/>
                    <a:pt x="2092" y="1190"/>
                  </a:cubicBezTo>
                  <a:cubicBezTo>
                    <a:pt x="2092" y="1137"/>
                    <a:pt x="2072" y="1088"/>
                    <a:pt x="2039" y="1051"/>
                  </a:cubicBezTo>
                  <a:close/>
                  <a:moveTo>
                    <a:pt x="558" y="1748"/>
                  </a:moveTo>
                  <a:cubicBezTo>
                    <a:pt x="558" y="1787"/>
                    <a:pt x="526" y="1818"/>
                    <a:pt x="488" y="1818"/>
                  </a:cubicBezTo>
                  <a:cubicBezTo>
                    <a:pt x="139" y="1818"/>
                    <a:pt x="139" y="1818"/>
                    <a:pt x="139" y="1818"/>
                  </a:cubicBezTo>
                  <a:cubicBezTo>
                    <a:pt x="139" y="702"/>
                    <a:pt x="139" y="702"/>
                    <a:pt x="139" y="702"/>
                  </a:cubicBezTo>
                  <a:cubicBezTo>
                    <a:pt x="488" y="702"/>
                    <a:pt x="488" y="702"/>
                    <a:pt x="488" y="702"/>
                  </a:cubicBezTo>
                  <a:cubicBezTo>
                    <a:pt x="526" y="702"/>
                    <a:pt x="558" y="733"/>
                    <a:pt x="558" y="772"/>
                  </a:cubicBezTo>
                  <a:lnTo>
                    <a:pt x="558" y="1748"/>
                  </a:lnTo>
                  <a:close/>
                  <a:moveTo>
                    <a:pt x="1744" y="1120"/>
                  </a:moveTo>
                  <a:cubicBezTo>
                    <a:pt x="1883" y="1120"/>
                    <a:pt x="1883" y="1120"/>
                    <a:pt x="1883" y="1120"/>
                  </a:cubicBezTo>
                  <a:cubicBezTo>
                    <a:pt x="1922" y="1120"/>
                    <a:pt x="1953" y="1152"/>
                    <a:pt x="1953" y="1190"/>
                  </a:cubicBezTo>
                  <a:cubicBezTo>
                    <a:pt x="1953" y="1229"/>
                    <a:pt x="1922" y="1260"/>
                    <a:pt x="1883" y="1260"/>
                  </a:cubicBezTo>
                  <a:cubicBezTo>
                    <a:pt x="1744" y="1260"/>
                    <a:pt x="1744" y="1260"/>
                    <a:pt x="1744" y="1260"/>
                  </a:cubicBezTo>
                  <a:cubicBezTo>
                    <a:pt x="1705" y="1260"/>
                    <a:pt x="1674" y="1291"/>
                    <a:pt x="1674" y="1330"/>
                  </a:cubicBezTo>
                  <a:cubicBezTo>
                    <a:pt x="1674" y="1368"/>
                    <a:pt x="1705" y="1399"/>
                    <a:pt x="1744" y="1399"/>
                  </a:cubicBezTo>
                  <a:cubicBezTo>
                    <a:pt x="1883" y="1399"/>
                    <a:pt x="1883" y="1399"/>
                    <a:pt x="1883" y="1399"/>
                  </a:cubicBezTo>
                  <a:cubicBezTo>
                    <a:pt x="1922" y="1399"/>
                    <a:pt x="1953" y="1431"/>
                    <a:pt x="1953" y="1469"/>
                  </a:cubicBezTo>
                  <a:cubicBezTo>
                    <a:pt x="1953" y="1508"/>
                    <a:pt x="1922" y="1539"/>
                    <a:pt x="1883" y="1539"/>
                  </a:cubicBezTo>
                  <a:cubicBezTo>
                    <a:pt x="1744" y="1539"/>
                    <a:pt x="1744" y="1539"/>
                    <a:pt x="1744" y="1539"/>
                  </a:cubicBezTo>
                  <a:cubicBezTo>
                    <a:pt x="1705" y="1539"/>
                    <a:pt x="1674" y="1570"/>
                    <a:pt x="1674" y="1609"/>
                  </a:cubicBezTo>
                  <a:cubicBezTo>
                    <a:pt x="1674" y="1647"/>
                    <a:pt x="1705" y="1679"/>
                    <a:pt x="1744" y="1679"/>
                  </a:cubicBezTo>
                  <a:cubicBezTo>
                    <a:pt x="1782" y="1679"/>
                    <a:pt x="1813" y="1710"/>
                    <a:pt x="1813" y="1748"/>
                  </a:cubicBezTo>
                  <a:cubicBezTo>
                    <a:pt x="1813" y="1787"/>
                    <a:pt x="1782" y="1818"/>
                    <a:pt x="1744" y="1818"/>
                  </a:cubicBezTo>
                  <a:cubicBezTo>
                    <a:pt x="1159" y="1818"/>
                    <a:pt x="1159" y="1818"/>
                    <a:pt x="1159" y="1818"/>
                  </a:cubicBezTo>
                  <a:cubicBezTo>
                    <a:pt x="1092" y="1818"/>
                    <a:pt x="1025" y="1807"/>
                    <a:pt x="961" y="1786"/>
                  </a:cubicBezTo>
                  <a:cubicBezTo>
                    <a:pt x="697" y="1698"/>
                    <a:pt x="697" y="1698"/>
                    <a:pt x="697" y="1698"/>
                  </a:cubicBezTo>
                  <a:cubicBezTo>
                    <a:pt x="697" y="835"/>
                    <a:pt x="697" y="835"/>
                    <a:pt x="697" y="835"/>
                  </a:cubicBezTo>
                  <a:cubicBezTo>
                    <a:pt x="807" y="814"/>
                    <a:pt x="914" y="745"/>
                    <a:pt x="1010" y="631"/>
                  </a:cubicBezTo>
                  <a:cubicBezTo>
                    <a:pt x="1105" y="521"/>
                    <a:pt x="1181" y="374"/>
                    <a:pt x="1215" y="238"/>
                  </a:cubicBezTo>
                  <a:cubicBezTo>
                    <a:pt x="1240" y="139"/>
                    <a:pt x="1240" y="139"/>
                    <a:pt x="1240" y="139"/>
                  </a:cubicBezTo>
                  <a:cubicBezTo>
                    <a:pt x="1255" y="139"/>
                    <a:pt x="1255" y="139"/>
                    <a:pt x="1255" y="139"/>
                  </a:cubicBezTo>
                  <a:cubicBezTo>
                    <a:pt x="1332" y="139"/>
                    <a:pt x="1395" y="202"/>
                    <a:pt x="1395" y="279"/>
                  </a:cubicBezTo>
                  <a:cubicBezTo>
                    <a:pt x="1395" y="348"/>
                    <a:pt x="1395" y="348"/>
                    <a:pt x="1395" y="348"/>
                  </a:cubicBezTo>
                  <a:cubicBezTo>
                    <a:pt x="1395" y="442"/>
                    <a:pt x="1366" y="622"/>
                    <a:pt x="1328" y="702"/>
                  </a:cubicBezTo>
                  <a:cubicBezTo>
                    <a:pt x="1186" y="702"/>
                    <a:pt x="1186" y="702"/>
                    <a:pt x="1186" y="702"/>
                  </a:cubicBezTo>
                  <a:cubicBezTo>
                    <a:pt x="1147" y="702"/>
                    <a:pt x="1116" y="733"/>
                    <a:pt x="1116" y="772"/>
                  </a:cubicBezTo>
                  <a:cubicBezTo>
                    <a:pt x="1116" y="810"/>
                    <a:pt x="1147" y="841"/>
                    <a:pt x="1186" y="841"/>
                  </a:cubicBezTo>
                  <a:cubicBezTo>
                    <a:pt x="1883" y="841"/>
                    <a:pt x="1883" y="841"/>
                    <a:pt x="1883" y="841"/>
                  </a:cubicBezTo>
                  <a:cubicBezTo>
                    <a:pt x="1922" y="841"/>
                    <a:pt x="1953" y="873"/>
                    <a:pt x="1953" y="911"/>
                  </a:cubicBezTo>
                  <a:cubicBezTo>
                    <a:pt x="1953" y="950"/>
                    <a:pt x="1922" y="981"/>
                    <a:pt x="1883" y="981"/>
                  </a:cubicBezTo>
                  <a:cubicBezTo>
                    <a:pt x="1744" y="981"/>
                    <a:pt x="1744" y="981"/>
                    <a:pt x="1744" y="981"/>
                  </a:cubicBezTo>
                  <a:cubicBezTo>
                    <a:pt x="1705" y="981"/>
                    <a:pt x="1674" y="1012"/>
                    <a:pt x="1674" y="1051"/>
                  </a:cubicBezTo>
                  <a:cubicBezTo>
                    <a:pt x="1674" y="1089"/>
                    <a:pt x="1705" y="1120"/>
                    <a:pt x="1744" y="1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0" name="Oval 6">
              <a:extLst>
                <a:ext uri="{FF2B5EF4-FFF2-40B4-BE49-F238E27FC236}">
                  <a16:creationId xmlns:a16="http://schemas.microsoft.com/office/drawing/2014/main" id="{4B923308-9059-4324-B892-9E5B78B4D2C3}"/>
                </a:ext>
              </a:extLst>
            </p:cNvPr>
            <p:cNvSpPr>
              <a:spLocks noChangeArrowheads="1"/>
            </p:cNvSpPr>
            <p:nvPr/>
          </p:nvSpPr>
          <p:spPr bwMode="auto">
            <a:xfrm>
              <a:off x="-36513" y="5341938"/>
              <a:ext cx="300038" cy="30003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1" name="Freeform 7">
              <a:extLst>
                <a:ext uri="{FF2B5EF4-FFF2-40B4-BE49-F238E27FC236}">
                  <a16:creationId xmlns:a16="http://schemas.microsoft.com/office/drawing/2014/main" id="{D80835BB-E8B8-4EA5-8134-795A274E82C8}"/>
                </a:ext>
              </a:extLst>
            </p:cNvPr>
            <p:cNvSpPr>
              <a:spLocks/>
            </p:cNvSpPr>
            <p:nvPr/>
          </p:nvSpPr>
          <p:spPr bwMode="auto">
            <a:xfrm>
              <a:off x="2065338" y="1127125"/>
              <a:ext cx="301625" cy="611187"/>
            </a:xfrm>
            <a:custGeom>
              <a:avLst/>
              <a:gdLst>
                <a:gd name="T0" fmla="*/ 70 w 140"/>
                <a:gd name="T1" fmla="*/ 0 h 284"/>
                <a:gd name="T2" fmla="*/ 0 w 140"/>
                <a:gd name="T3" fmla="*/ 70 h 284"/>
                <a:gd name="T4" fmla="*/ 0 w 140"/>
                <a:gd name="T5" fmla="*/ 214 h 284"/>
                <a:gd name="T6" fmla="*/ 70 w 140"/>
                <a:gd name="T7" fmla="*/ 284 h 284"/>
                <a:gd name="T8" fmla="*/ 140 w 140"/>
                <a:gd name="T9" fmla="*/ 214 h 284"/>
                <a:gd name="T10" fmla="*/ 140 w 140"/>
                <a:gd name="T11" fmla="*/ 70 h 284"/>
                <a:gd name="T12" fmla="*/ 70 w 140"/>
                <a:gd name="T13" fmla="*/ 0 h 284"/>
              </a:gdLst>
              <a:ahLst/>
              <a:cxnLst>
                <a:cxn ang="0">
                  <a:pos x="T0" y="T1"/>
                </a:cxn>
                <a:cxn ang="0">
                  <a:pos x="T2" y="T3"/>
                </a:cxn>
                <a:cxn ang="0">
                  <a:pos x="T4" y="T5"/>
                </a:cxn>
                <a:cxn ang="0">
                  <a:pos x="T6" y="T7"/>
                </a:cxn>
                <a:cxn ang="0">
                  <a:pos x="T8" y="T9"/>
                </a:cxn>
                <a:cxn ang="0">
                  <a:pos x="T10" y="T11"/>
                </a:cxn>
                <a:cxn ang="0">
                  <a:pos x="T12" y="T13"/>
                </a:cxn>
              </a:cxnLst>
              <a:rect l="0" t="0" r="r" b="b"/>
              <a:pathLst>
                <a:path w="140" h="284">
                  <a:moveTo>
                    <a:pt x="70" y="0"/>
                  </a:moveTo>
                  <a:cubicBezTo>
                    <a:pt x="32" y="0"/>
                    <a:pt x="0" y="32"/>
                    <a:pt x="0" y="70"/>
                  </a:cubicBezTo>
                  <a:cubicBezTo>
                    <a:pt x="0" y="214"/>
                    <a:pt x="0" y="214"/>
                    <a:pt x="0" y="214"/>
                  </a:cubicBezTo>
                  <a:cubicBezTo>
                    <a:pt x="0" y="253"/>
                    <a:pt x="32" y="284"/>
                    <a:pt x="70" y="284"/>
                  </a:cubicBezTo>
                  <a:cubicBezTo>
                    <a:pt x="109" y="284"/>
                    <a:pt x="140" y="253"/>
                    <a:pt x="140" y="214"/>
                  </a:cubicBezTo>
                  <a:cubicBezTo>
                    <a:pt x="140" y="70"/>
                    <a:pt x="140" y="70"/>
                    <a:pt x="140" y="70"/>
                  </a:cubicBezTo>
                  <a:cubicBezTo>
                    <a:pt x="140" y="32"/>
                    <a:pt x="109"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2" name="Freeform 8">
              <a:extLst>
                <a:ext uri="{FF2B5EF4-FFF2-40B4-BE49-F238E27FC236}">
                  <a16:creationId xmlns:a16="http://schemas.microsoft.com/office/drawing/2014/main" id="{EA5BD1E0-BEA5-4C13-BAC7-44D8B9BF0DB7}"/>
                </a:ext>
              </a:extLst>
            </p:cNvPr>
            <p:cNvSpPr>
              <a:spLocks/>
            </p:cNvSpPr>
            <p:nvPr/>
          </p:nvSpPr>
          <p:spPr bwMode="auto">
            <a:xfrm>
              <a:off x="1096962" y="1519238"/>
              <a:ext cx="539750" cy="539750"/>
            </a:xfrm>
            <a:custGeom>
              <a:avLst/>
              <a:gdLst>
                <a:gd name="T0" fmla="*/ 224 w 251"/>
                <a:gd name="T1" fmla="*/ 126 h 252"/>
                <a:gd name="T2" fmla="*/ 125 w 251"/>
                <a:gd name="T3" fmla="*/ 27 h 252"/>
                <a:gd name="T4" fmla="*/ 27 w 251"/>
                <a:gd name="T5" fmla="*/ 27 h 252"/>
                <a:gd name="T6" fmla="*/ 27 w 251"/>
                <a:gd name="T7" fmla="*/ 126 h 252"/>
                <a:gd name="T8" fmla="*/ 125 w 251"/>
                <a:gd name="T9" fmla="*/ 225 h 252"/>
                <a:gd name="T10" fmla="*/ 224 w 251"/>
                <a:gd name="T11" fmla="*/ 225 h 252"/>
                <a:gd name="T12" fmla="*/ 224 w 251"/>
                <a:gd name="T13" fmla="*/ 126 h 252"/>
              </a:gdLst>
              <a:ahLst/>
              <a:cxnLst>
                <a:cxn ang="0">
                  <a:pos x="T0" y="T1"/>
                </a:cxn>
                <a:cxn ang="0">
                  <a:pos x="T2" y="T3"/>
                </a:cxn>
                <a:cxn ang="0">
                  <a:pos x="T4" y="T5"/>
                </a:cxn>
                <a:cxn ang="0">
                  <a:pos x="T6" y="T7"/>
                </a:cxn>
                <a:cxn ang="0">
                  <a:pos x="T8" y="T9"/>
                </a:cxn>
                <a:cxn ang="0">
                  <a:pos x="T10" y="T11"/>
                </a:cxn>
                <a:cxn ang="0">
                  <a:pos x="T12" y="T13"/>
                </a:cxn>
              </a:cxnLst>
              <a:rect l="0" t="0" r="r" b="b"/>
              <a:pathLst>
                <a:path w="251" h="252">
                  <a:moveTo>
                    <a:pt x="224" y="126"/>
                  </a:moveTo>
                  <a:cubicBezTo>
                    <a:pt x="125" y="27"/>
                    <a:pt x="125" y="27"/>
                    <a:pt x="125" y="27"/>
                  </a:cubicBezTo>
                  <a:cubicBezTo>
                    <a:pt x="98" y="0"/>
                    <a:pt x="54" y="0"/>
                    <a:pt x="27" y="27"/>
                  </a:cubicBezTo>
                  <a:cubicBezTo>
                    <a:pt x="0" y="55"/>
                    <a:pt x="0" y="99"/>
                    <a:pt x="27" y="126"/>
                  </a:cubicBezTo>
                  <a:cubicBezTo>
                    <a:pt x="125" y="225"/>
                    <a:pt x="125" y="225"/>
                    <a:pt x="125" y="225"/>
                  </a:cubicBezTo>
                  <a:cubicBezTo>
                    <a:pt x="153" y="252"/>
                    <a:pt x="197" y="252"/>
                    <a:pt x="224" y="225"/>
                  </a:cubicBezTo>
                  <a:cubicBezTo>
                    <a:pt x="251" y="197"/>
                    <a:pt x="251" y="153"/>
                    <a:pt x="224"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3" name="Freeform 9">
              <a:extLst>
                <a:ext uri="{FF2B5EF4-FFF2-40B4-BE49-F238E27FC236}">
                  <a16:creationId xmlns:a16="http://schemas.microsoft.com/office/drawing/2014/main" id="{E70AD38C-46B9-4A4E-897A-05CE1F6DC98B}"/>
                </a:ext>
              </a:extLst>
            </p:cNvPr>
            <p:cNvSpPr>
              <a:spLocks/>
            </p:cNvSpPr>
            <p:nvPr/>
          </p:nvSpPr>
          <p:spPr bwMode="auto">
            <a:xfrm>
              <a:off x="2795588" y="1519238"/>
              <a:ext cx="542925" cy="539750"/>
            </a:xfrm>
            <a:custGeom>
              <a:avLst/>
              <a:gdLst>
                <a:gd name="T0" fmla="*/ 224 w 252"/>
                <a:gd name="T1" fmla="*/ 27 h 252"/>
                <a:gd name="T2" fmla="*/ 126 w 252"/>
                <a:gd name="T3" fmla="*/ 27 h 252"/>
                <a:gd name="T4" fmla="*/ 27 w 252"/>
                <a:gd name="T5" fmla="*/ 126 h 252"/>
                <a:gd name="T6" fmla="*/ 27 w 252"/>
                <a:gd name="T7" fmla="*/ 225 h 252"/>
                <a:gd name="T8" fmla="*/ 126 w 252"/>
                <a:gd name="T9" fmla="*/ 225 h 252"/>
                <a:gd name="T10" fmla="*/ 224 w 252"/>
                <a:gd name="T11" fmla="*/ 126 h 252"/>
                <a:gd name="T12" fmla="*/ 224 w 252"/>
                <a:gd name="T13" fmla="*/ 27 h 252"/>
              </a:gdLst>
              <a:ahLst/>
              <a:cxnLst>
                <a:cxn ang="0">
                  <a:pos x="T0" y="T1"/>
                </a:cxn>
                <a:cxn ang="0">
                  <a:pos x="T2" y="T3"/>
                </a:cxn>
                <a:cxn ang="0">
                  <a:pos x="T4" y="T5"/>
                </a:cxn>
                <a:cxn ang="0">
                  <a:pos x="T6" y="T7"/>
                </a:cxn>
                <a:cxn ang="0">
                  <a:pos x="T8" y="T9"/>
                </a:cxn>
                <a:cxn ang="0">
                  <a:pos x="T10" y="T11"/>
                </a:cxn>
                <a:cxn ang="0">
                  <a:pos x="T12" y="T13"/>
                </a:cxn>
              </a:cxnLst>
              <a:rect l="0" t="0" r="r" b="b"/>
              <a:pathLst>
                <a:path w="252" h="252">
                  <a:moveTo>
                    <a:pt x="224" y="27"/>
                  </a:moveTo>
                  <a:cubicBezTo>
                    <a:pt x="197" y="0"/>
                    <a:pt x="153" y="0"/>
                    <a:pt x="126" y="27"/>
                  </a:cubicBezTo>
                  <a:cubicBezTo>
                    <a:pt x="27" y="126"/>
                    <a:pt x="27" y="126"/>
                    <a:pt x="27" y="126"/>
                  </a:cubicBezTo>
                  <a:cubicBezTo>
                    <a:pt x="0" y="153"/>
                    <a:pt x="0" y="197"/>
                    <a:pt x="27" y="225"/>
                  </a:cubicBezTo>
                  <a:cubicBezTo>
                    <a:pt x="54" y="252"/>
                    <a:pt x="98" y="252"/>
                    <a:pt x="126" y="225"/>
                  </a:cubicBezTo>
                  <a:cubicBezTo>
                    <a:pt x="224" y="126"/>
                    <a:pt x="224" y="126"/>
                    <a:pt x="224" y="126"/>
                  </a:cubicBezTo>
                  <a:cubicBezTo>
                    <a:pt x="252" y="99"/>
                    <a:pt x="252" y="55"/>
                    <a:pt x="224"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304" name="Group 303">
            <a:extLst>
              <a:ext uri="{FF2B5EF4-FFF2-40B4-BE49-F238E27FC236}">
                <a16:creationId xmlns:a16="http://schemas.microsoft.com/office/drawing/2014/main" id="{80600E1F-1AFF-4406-889A-80B20B1D6E1A}"/>
              </a:ext>
            </a:extLst>
          </p:cNvPr>
          <p:cNvGrpSpPr/>
          <p:nvPr/>
        </p:nvGrpSpPr>
        <p:grpSpPr>
          <a:xfrm flipV="1">
            <a:off x="2997834" y="1282140"/>
            <a:ext cx="712002" cy="664317"/>
            <a:chOff x="-636588" y="2038350"/>
            <a:chExt cx="4503739" cy="4202112"/>
          </a:xfrm>
          <a:solidFill>
            <a:srgbClr val="FF0000"/>
          </a:solidFill>
          <a:effectLst>
            <a:outerShdw blurRad="25400" dist="38100" dir="8100000" algn="tr" rotWithShape="0">
              <a:prstClr val="black">
                <a:alpha val="12000"/>
              </a:prstClr>
            </a:outerShdw>
          </a:effectLst>
        </p:grpSpPr>
        <p:sp>
          <p:nvSpPr>
            <p:cNvPr id="305" name="Freeform 5">
              <a:extLst>
                <a:ext uri="{FF2B5EF4-FFF2-40B4-BE49-F238E27FC236}">
                  <a16:creationId xmlns:a16="http://schemas.microsoft.com/office/drawing/2014/main" id="{CD283630-AE98-4572-B3CB-823F079014BE}"/>
                </a:ext>
              </a:extLst>
            </p:cNvPr>
            <p:cNvSpPr>
              <a:spLocks noEditPoints="1"/>
            </p:cNvSpPr>
            <p:nvPr/>
          </p:nvSpPr>
          <p:spPr bwMode="auto">
            <a:xfrm>
              <a:off x="-636588" y="2038350"/>
              <a:ext cx="4503739" cy="4202112"/>
            </a:xfrm>
            <a:custGeom>
              <a:avLst/>
              <a:gdLst>
                <a:gd name="T0" fmla="*/ 2092 w 2092"/>
                <a:gd name="T1" fmla="*/ 911 h 1958"/>
                <a:gd name="T2" fmla="*/ 1477 w 2092"/>
                <a:gd name="T3" fmla="*/ 702 h 1958"/>
                <a:gd name="T4" fmla="*/ 1534 w 2092"/>
                <a:gd name="T5" fmla="*/ 279 h 1958"/>
                <a:gd name="T6" fmla="*/ 1186 w 2092"/>
                <a:gd name="T7" fmla="*/ 0 h 1958"/>
                <a:gd name="T8" fmla="*/ 1080 w 2092"/>
                <a:gd name="T9" fmla="*/ 205 h 1958"/>
                <a:gd name="T10" fmla="*/ 488 w 2092"/>
                <a:gd name="T11" fmla="*/ 562 h 1958"/>
                <a:gd name="T12" fmla="*/ 0 w 2092"/>
                <a:gd name="T13" fmla="*/ 632 h 1958"/>
                <a:gd name="T14" fmla="*/ 69 w 2092"/>
                <a:gd name="T15" fmla="*/ 1958 h 1958"/>
                <a:gd name="T16" fmla="*/ 677 w 2092"/>
                <a:gd name="T17" fmla="*/ 1838 h 1958"/>
                <a:gd name="T18" fmla="*/ 1159 w 2092"/>
                <a:gd name="T19" fmla="*/ 1958 h 1958"/>
                <a:gd name="T20" fmla="*/ 1953 w 2092"/>
                <a:gd name="T21" fmla="*/ 1748 h 1958"/>
                <a:gd name="T22" fmla="*/ 2092 w 2092"/>
                <a:gd name="T23" fmla="*/ 1469 h 1958"/>
                <a:gd name="T24" fmla="*/ 2092 w 2092"/>
                <a:gd name="T25" fmla="*/ 1190 h 1958"/>
                <a:gd name="T26" fmla="*/ 558 w 2092"/>
                <a:gd name="T27" fmla="*/ 1748 h 1958"/>
                <a:gd name="T28" fmla="*/ 139 w 2092"/>
                <a:gd name="T29" fmla="*/ 1818 h 1958"/>
                <a:gd name="T30" fmla="*/ 488 w 2092"/>
                <a:gd name="T31" fmla="*/ 702 h 1958"/>
                <a:gd name="T32" fmla="*/ 558 w 2092"/>
                <a:gd name="T33" fmla="*/ 1748 h 1958"/>
                <a:gd name="T34" fmla="*/ 1883 w 2092"/>
                <a:gd name="T35" fmla="*/ 1120 h 1958"/>
                <a:gd name="T36" fmla="*/ 1883 w 2092"/>
                <a:gd name="T37" fmla="*/ 1260 h 1958"/>
                <a:gd name="T38" fmla="*/ 1674 w 2092"/>
                <a:gd name="T39" fmla="*/ 1330 h 1958"/>
                <a:gd name="T40" fmla="*/ 1883 w 2092"/>
                <a:gd name="T41" fmla="*/ 1399 h 1958"/>
                <a:gd name="T42" fmla="*/ 1883 w 2092"/>
                <a:gd name="T43" fmla="*/ 1539 h 1958"/>
                <a:gd name="T44" fmla="*/ 1674 w 2092"/>
                <a:gd name="T45" fmla="*/ 1609 h 1958"/>
                <a:gd name="T46" fmla="*/ 1813 w 2092"/>
                <a:gd name="T47" fmla="*/ 1748 h 1958"/>
                <a:gd name="T48" fmla="*/ 1159 w 2092"/>
                <a:gd name="T49" fmla="*/ 1818 h 1958"/>
                <a:gd name="T50" fmla="*/ 697 w 2092"/>
                <a:gd name="T51" fmla="*/ 1698 h 1958"/>
                <a:gd name="T52" fmla="*/ 1010 w 2092"/>
                <a:gd name="T53" fmla="*/ 631 h 1958"/>
                <a:gd name="T54" fmla="*/ 1240 w 2092"/>
                <a:gd name="T55" fmla="*/ 139 h 1958"/>
                <a:gd name="T56" fmla="*/ 1395 w 2092"/>
                <a:gd name="T57" fmla="*/ 279 h 1958"/>
                <a:gd name="T58" fmla="*/ 1328 w 2092"/>
                <a:gd name="T59" fmla="*/ 702 h 1958"/>
                <a:gd name="T60" fmla="*/ 1116 w 2092"/>
                <a:gd name="T61" fmla="*/ 772 h 1958"/>
                <a:gd name="T62" fmla="*/ 1883 w 2092"/>
                <a:gd name="T63" fmla="*/ 841 h 1958"/>
                <a:gd name="T64" fmla="*/ 1883 w 2092"/>
                <a:gd name="T65" fmla="*/ 981 h 1958"/>
                <a:gd name="T66" fmla="*/ 1674 w 2092"/>
                <a:gd name="T67" fmla="*/ 1051 h 1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92" h="1958">
                  <a:moveTo>
                    <a:pt x="2039" y="1051"/>
                  </a:moveTo>
                  <a:cubicBezTo>
                    <a:pt x="2072" y="1014"/>
                    <a:pt x="2092" y="965"/>
                    <a:pt x="2092" y="911"/>
                  </a:cubicBezTo>
                  <a:cubicBezTo>
                    <a:pt x="2092" y="796"/>
                    <a:pt x="1998" y="702"/>
                    <a:pt x="1883" y="702"/>
                  </a:cubicBezTo>
                  <a:cubicBezTo>
                    <a:pt x="1477" y="702"/>
                    <a:pt x="1477" y="702"/>
                    <a:pt x="1477" y="702"/>
                  </a:cubicBezTo>
                  <a:cubicBezTo>
                    <a:pt x="1517" y="580"/>
                    <a:pt x="1534" y="418"/>
                    <a:pt x="1534" y="348"/>
                  </a:cubicBezTo>
                  <a:cubicBezTo>
                    <a:pt x="1534" y="279"/>
                    <a:pt x="1534" y="279"/>
                    <a:pt x="1534" y="279"/>
                  </a:cubicBezTo>
                  <a:cubicBezTo>
                    <a:pt x="1534" y="125"/>
                    <a:pt x="1409" y="0"/>
                    <a:pt x="1255" y="0"/>
                  </a:cubicBezTo>
                  <a:cubicBezTo>
                    <a:pt x="1186" y="0"/>
                    <a:pt x="1186" y="0"/>
                    <a:pt x="1186" y="0"/>
                  </a:cubicBezTo>
                  <a:cubicBezTo>
                    <a:pt x="1154" y="0"/>
                    <a:pt x="1126" y="21"/>
                    <a:pt x="1118" y="52"/>
                  </a:cubicBezTo>
                  <a:cubicBezTo>
                    <a:pt x="1080" y="205"/>
                    <a:pt x="1080" y="205"/>
                    <a:pt x="1080" y="205"/>
                  </a:cubicBezTo>
                  <a:cubicBezTo>
                    <a:pt x="1027" y="417"/>
                    <a:pt x="858" y="652"/>
                    <a:pt x="683" y="695"/>
                  </a:cubicBezTo>
                  <a:cubicBezTo>
                    <a:pt x="652" y="617"/>
                    <a:pt x="576" y="562"/>
                    <a:pt x="488" y="562"/>
                  </a:cubicBezTo>
                  <a:cubicBezTo>
                    <a:pt x="69" y="562"/>
                    <a:pt x="69" y="562"/>
                    <a:pt x="69" y="562"/>
                  </a:cubicBezTo>
                  <a:cubicBezTo>
                    <a:pt x="31" y="562"/>
                    <a:pt x="0" y="594"/>
                    <a:pt x="0" y="632"/>
                  </a:cubicBezTo>
                  <a:cubicBezTo>
                    <a:pt x="0" y="1888"/>
                    <a:pt x="0" y="1888"/>
                    <a:pt x="0" y="1888"/>
                  </a:cubicBezTo>
                  <a:cubicBezTo>
                    <a:pt x="0" y="1926"/>
                    <a:pt x="31" y="1958"/>
                    <a:pt x="69" y="1958"/>
                  </a:cubicBezTo>
                  <a:cubicBezTo>
                    <a:pt x="488" y="1958"/>
                    <a:pt x="488" y="1958"/>
                    <a:pt x="488" y="1958"/>
                  </a:cubicBezTo>
                  <a:cubicBezTo>
                    <a:pt x="571" y="1958"/>
                    <a:pt x="643" y="1909"/>
                    <a:pt x="677" y="1838"/>
                  </a:cubicBezTo>
                  <a:cubicBezTo>
                    <a:pt x="917" y="1918"/>
                    <a:pt x="917" y="1918"/>
                    <a:pt x="917" y="1918"/>
                  </a:cubicBezTo>
                  <a:cubicBezTo>
                    <a:pt x="995" y="1944"/>
                    <a:pt x="1077" y="1958"/>
                    <a:pt x="1159" y="1958"/>
                  </a:cubicBezTo>
                  <a:cubicBezTo>
                    <a:pt x="1744" y="1958"/>
                    <a:pt x="1744" y="1958"/>
                    <a:pt x="1744" y="1958"/>
                  </a:cubicBezTo>
                  <a:cubicBezTo>
                    <a:pt x="1859" y="1958"/>
                    <a:pt x="1953" y="1864"/>
                    <a:pt x="1953" y="1748"/>
                  </a:cubicBezTo>
                  <a:cubicBezTo>
                    <a:pt x="1953" y="1721"/>
                    <a:pt x="1948" y="1695"/>
                    <a:pt x="1938" y="1671"/>
                  </a:cubicBezTo>
                  <a:cubicBezTo>
                    <a:pt x="2027" y="1647"/>
                    <a:pt x="2092" y="1566"/>
                    <a:pt x="2092" y="1469"/>
                  </a:cubicBezTo>
                  <a:cubicBezTo>
                    <a:pt x="2092" y="1416"/>
                    <a:pt x="2072" y="1367"/>
                    <a:pt x="2039" y="1330"/>
                  </a:cubicBezTo>
                  <a:cubicBezTo>
                    <a:pt x="2072" y="1293"/>
                    <a:pt x="2092" y="1244"/>
                    <a:pt x="2092" y="1190"/>
                  </a:cubicBezTo>
                  <a:cubicBezTo>
                    <a:pt x="2092" y="1137"/>
                    <a:pt x="2072" y="1088"/>
                    <a:pt x="2039" y="1051"/>
                  </a:cubicBezTo>
                  <a:close/>
                  <a:moveTo>
                    <a:pt x="558" y="1748"/>
                  </a:moveTo>
                  <a:cubicBezTo>
                    <a:pt x="558" y="1787"/>
                    <a:pt x="526" y="1818"/>
                    <a:pt x="488" y="1818"/>
                  </a:cubicBezTo>
                  <a:cubicBezTo>
                    <a:pt x="139" y="1818"/>
                    <a:pt x="139" y="1818"/>
                    <a:pt x="139" y="1818"/>
                  </a:cubicBezTo>
                  <a:cubicBezTo>
                    <a:pt x="139" y="702"/>
                    <a:pt x="139" y="702"/>
                    <a:pt x="139" y="702"/>
                  </a:cubicBezTo>
                  <a:cubicBezTo>
                    <a:pt x="488" y="702"/>
                    <a:pt x="488" y="702"/>
                    <a:pt x="488" y="702"/>
                  </a:cubicBezTo>
                  <a:cubicBezTo>
                    <a:pt x="526" y="702"/>
                    <a:pt x="558" y="733"/>
                    <a:pt x="558" y="772"/>
                  </a:cubicBezTo>
                  <a:lnTo>
                    <a:pt x="558" y="1748"/>
                  </a:lnTo>
                  <a:close/>
                  <a:moveTo>
                    <a:pt x="1744" y="1120"/>
                  </a:moveTo>
                  <a:cubicBezTo>
                    <a:pt x="1883" y="1120"/>
                    <a:pt x="1883" y="1120"/>
                    <a:pt x="1883" y="1120"/>
                  </a:cubicBezTo>
                  <a:cubicBezTo>
                    <a:pt x="1922" y="1120"/>
                    <a:pt x="1953" y="1152"/>
                    <a:pt x="1953" y="1190"/>
                  </a:cubicBezTo>
                  <a:cubicBezTo>
                    <a:pt x="1953" y="1229"/>
                    <a:pt x="1922" y="1260"/>
                    <a:pt x="1883" y="1260"/>
                  </a:cubicBezTo>
                  <a:cubicBezTo>
                    <a:pt x="1744" y="1260"/>
                    <a:pt x="1744" y="1260"/>
                    <a:pt x="1744" y="1260"/>
                  </a:cubicBezTo>
                  <a:cubicBezTo>
                    <a:pt x="1705" y="1260"/>
                    <a:pt x="1674" y="1291"/>
                    <a:pt x="1674" y="1330"/>
                  </a:cubicBezTo>
                  <a:cubicBezTo>
                    <a:pt x="1674" y="1368"/>
                    <a:pt x="1705" y="1399"/>
                    <a:pt x="1744" y="1399"/>
                  </a:cubicBezTo>
                  <a:cubicBezTo>
                    <a:pt x="1883" y="1399"/>
                    <a:pt x="1883" y="1399"/>
                    <a:pt x="1883" y="1399"/>
                  </a:cubicBezTo>
                  <a:cubicBezTo>
                    <a:pt x="1922" y="1399"/>
                    <a:pt x="1953" y="1431"/>
                    <a:pt x="1953" y="1469"/>
                  </a:cubicBezTo>
                  <a:cubicBezTo>
                    <a:pt x="1953" y="1508"/>
                    <a:pt x="1922" y="1539"/>
                    <a:pt x="1883" y="1539"/>
                  </a:cubicBezTo>
                  <a:cubicBezTo>
                    <a:pt x="1744" y="1539"/>
                    <a:pt x="1744" y="1539"/>
                    <a:pt x="1744" y="1539"/>
                  </a:cubicBezTo>
                  <a:cubicBezTo>
                    <a:pt x="1705" y="1539"/>
                    <a:pt x="1674" y="1570"/>
                    <a:pt x="1674" y="1609"/>
                  </a:cubicBezTo>
                  <a:cubicBezTo>
                    <a:pt x="1674" y="1647"/>
                    <a:pt x="1705" y="1679"/>
                    <a:pt x="1744" y="1679"/>
                  </a:cubicBezTo>
                  <a:cubicBezTo>
                    <a:pt x="1782" y="1679"/>
                    <a:pt x="1813" y="1710"/>
                    <a:pt x="1813" y="1748"/>
                  </a:cubicBezTo>
                  <a:cubicBezTo>
                    <a:pt x="1813" y="1787"/>
                    <a:pt x="1782" y="1818"/>
                    <a:pt x="1744" y="1818"/>
                  </a:cubicBezTo>
                  <a:cubicBezTo>
                    <a:pt x="1159" y="1818"/>
                    <a:pt x="1159" y="1818"/>
                    <a:pt x="1159" y="1818"/>
                  </a:cubicBezTo>
                  <a:cubicBezTo>
                    <a:pt x="1092" y="1818"/>
                    <a:pt x="1025" y="1807"/>
                    <a:pt x="961" y="1786"/>
                  </a:cubicBezTo>
                  <a:cubicBezTo>
                    <a:pt x="697" y="1698"/>
                    <a:pt x="697" y="1698"/>
                    <a:pt x="697" y="1698"/>
                  </a:cubicBezTo>
                  <a:cubicBezTo>
                    <a:pt x="697" y="835"/>
                    <a:pt x="697" y="835"/>
                    <a:pt x="697" y="835"/>
                  </a:cubicBezTo>
                  <a:cubicBezTo>
                    <a:pt x="807" y="814"/>
                    <a:pt x="914" y="745"/>
                    <a:pt x="1010" y="631"/>
                  </a:cubicBezTo>
                  <a:cubicBezTo>
                    <a:pt x="1105" y="521"/>
                    <a:pt x="1181" y="374"/>
                    <a:pt x="1215" y="238"/>
                  </a:cubicBezTo>
                  <a:cubicBezTo>
                    <a:pt x="1240" y="139"/>
                    <a:pt x="1240" y="139"/>
                    <a:pt x="1240" y="139"/>
                  </a:cubicBezTo>
                  <a:cubicBezTo>
                    <a:pt x="1255" y="139"/>
                    <a:pt x="1255" y="139"/>
                    <a:pt x="1255" y="139"/>
                  </a:cubicBezTo>
                  <a:cubicBezTo>
                    <a:pt x="1332" y="139"/>
                    <a:pt x="1395" y="202"/>
                    <a:pt x="1395" y="279"/>
                  </a:cubicBezTo>
                  <a:cubicBezTo>
                    <a:pt x="1395" y="348"/>
                    <a:pt x="1395" y="348"/>
                    <a:pt x="1395" y="348"/>
                  </a:cubicBezTo>
                  <a:cubicBezTo>
                    <a:pt x="1395" y="442"/>
                    <a:pt x="1366" y="622"/>
                    <a:pt x="1328" y="702"/>
                  </a:cubicBezTo>
                  <a:cubicBezTo>
                    <a:pt x="1186" y="702"/>
                    <a:pt x="1186" y="702"/>
                    <a:pt x="1186" y="702"/>
                  </a:cubicBezTo>
                  <a:cubicBezTo>
                    <a:pt x="1147" y="702"/>
                    <a:pt x="1116" y="733"/>
                    <a:pt x="1116" y="772"/>
                  </a:cubicBezTo>
                  <a:cubicBezTo>
                    <a:pt x="1116" y="810"/>
                    <a:pt x="1147" y="841"/>
                    <a:pt x="1186" y="841"/>
                  </a:cubicBezTo>
                  <a:cubicBezTo>
                    <a:pt x="1883" y="841"/>
                    <a:pt x="1883" y="841"/>
                    <a:pt x="1883" y="841"/>
                  </a:cubicBezTo>
                  <a:cubicBezTo>
                    <a:pt x="1922" y="841"/>
                    <a:pt x="1953" y="873"/>
                    <a:pt x="1953" y="911"/>
                  </a:cubicBezTo>
                  <a:cubicBezTo>
                    <a:pt x="1953" y="950"/>
                    <a:pt x="1922" y="981"/>
                    <a:pt x="1883" y="981"/>
                  </a:cubicBezTo>
                  <a:cubicBezTo>
                    <a:pt x="1744" y="981"/>
                    <a:pt x="1744" y="981"/>
                    <a:pt x="1744" y="981"/>
                  </a:cubicBezTo>
                  <a:cubicBezTo>
                    <a:pt x="1705" y="981"/>
                    <a:pt x="1674" y="1012"/>
                    <a:pt x="1674" y="1051"/>
                  </a:cubicBezTo>
                  <a:cubicBezTo>
                    <a:pt x="1674" y="1089"/>
                    <a:pt x="1705" y="1120"/>
                    <a:pt x="1744" y="1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6" name="Oval 6">
              <a:extLst>
                <a:ext uri="{FF2B5EF4-FFF2-40B4-BE49-F238E27FC236}">
                  <a16:creationId xmlns:a16="http://schemas.microsoft.com/office/drawing/2014/main" id="{2C87221E-5A32-464C-9A65-5C61B2B5A271}"/>
                </a:ext>
              </a:extLst>
            </p:cNvPr>
            <p:cNvSpPr>
              <a:spLocks noChangeArrowheads="1"/>
            </p:cNvSpPr>
            <p:nvPr/>
          </p:nvSpPr>
          <p:spPr bwMode="auto">
            <a:xfrm>
              <a:off x="-36513" y="5341938"/>
              <a:ext cx="300038" cy="30003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692595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Model Selection</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sp>
        <p:nvSpPr>
          <p:cNvPr id="46" name="TextBox 45">
            <a:extLst>
              <a:ext uri="{FF2B5EF4-FFF2-40B4-BE49-F238E27FC236}">
                <a16:creationId xmlns:a16="http://schemas.microsoft.com/office/drawing/2014/main" id="{9C1D33AF-A681-46EF-8903-2229147A0FBA}"/>
              </a:ext>
            </a:extLst>
          </p:cNvPr>
          <p:cNvSpPr txBox="1"/>
          <p:nvPr/>
        </p:nvSpPr>
        <p:spPr>
          <a:xfrm>
            <a:off x="616744" y="1524003"/>
            <a:ext cx="10963274" cy="4247317"/>
          </a:xfrm>
          <a:prstGeom prst="rect">
            <a:avLst/>
          </a:prstGeom>
          <a:noFill/>
        </p:spPr>
        <p:txBody>
          <a:bodyPr wrap="square">
            <a:spAutoFit/>
          </a:bodyPr>
          <a:lstStyle/>
          <a:p>
            <a:pPr algn="l"/>
            <a:r>
              <a:rPr lang="en-CA" b="1" i="0" dirty="0">
                <a:solidFill>
                  <a:srgbClr val="F96654"/>
                </a:solidFill>
                <a:effectLst/>
                <a:latin typeface="Rockwell" panose="02060603020205020403" pitchFamily="18" charset="0"/>
              </a:rPr>
              <a:t>Random Forest</a:t>
            </a:r>
          </a:p>
          <a:p>
            <a:pPr algn="l"/>
            <a:r>
              <a:rPr lang="en-CA" b="0" i="0" dirty="0">
                <a:solidFill>
                  <a:srgbClr val="24292F"/>
                </a:solidFill>
                <a:effectLst/>
                <a:latin typeface="Rockwell" panose="02060603020205020403" pitchFamily="18" charset="0"/>
              </a:rPr>
              <a:t>As we know where the cameras are already installed, we will use the factors of the accidents at those locations to train our model to predict the location of red-light cameras based on the factors of traffic accidents. As there are many factors that affects a collision in an intersection, using a random forest enables feature randomness when building individual trees, to which the forest will make a more accurate prediction by committee.</a:t>
            </a:r>
          </a:p>
          <a:p>
            <a:pPr algn="l"/>
            <a:endParaRPr lang="en-CA" b="1" i="0" dirty="0">
              <a:solidFill>
                <a:srgbClr val="24292F"/>
              </a:solidFill>
              <a:effectLst/>
              <a:latin typeface="Rockwell" panose="02060603020205020403" pitchFamily="18" charset="0"/>
            </a:endParaRPr>
          </a:p>
          <a:p>
            <a:pPr algn="l"/>
            <a:r>
              <a:rPr lang="en-CA" b="1" i="0" dirty="0">
                <a:solidFill>
                  <a:srgbClr val="46B3BA"/>
                </a:solidFill>
                <a:effectLst/>
                <a:latin typeface="Rockwell" panose="02060603020205020403" pitchFamily="18" charset="0"/>
              </a:rPr>
              <a:t>Gradient Boosting</a:t>
            </a:r>
          </a:p>
          <a:p>
            <a:pPr algn="l"/>
            <a:r>
              <a:rPr lang="en-CA" b="0" i="0" dirty="0">
                <a:solidFill>
                  <a:srgbClr val="24292F"/>
                </a:solidFill>
                <a:effectLst/>
                <a:latin typeface="Rockwell" panose="02060603020205020403" pitchFamily="18" charset="0"/>
              </a:rPr>
              <a:t>As major and more severe collisions occur infrequently compared to the whole scope of collisions, the model we build may hold some form of bias and skewness. In other words, the random forest may produce predictions solely on the factors that affect minor collisions. This would mean the false negatives could be locations where major accidents had occurred, and the camera could be impacting such collisions. Thus, we will also test and employ gradient boosting. Gradient boosting will weight the observations and put more weight on the major collisions and less on minor collisions as they will already be handled well during training. This should reduce the bias and skewness of the model.</a:t>
            </a:r>
          </a:p>
        </p:txBody>
      </p:sp>
    </p:spTree>
    <p:extLst>
      <p:ext uri="{BB962C8B-B14F-4D97-AF65-F5344CB8AC3E}">
        <p14:creationId xmlns:p14="http://schemas.microsoft.com/office/powerpoint/2010/main" val="4210296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7" name="Group 126">
            <a:extLst>
              <a:ext uri="{FF2B5EF4-FFF2-40B4-BE49-F238E27FC236}">
                <a16:creationId xmlns:a16="http://schemas.microsoft.com/office/drawing/2014/main" id="{C29E0B08-6697-4D43-B37F-161FF04B0DC1}"/>
              </a:ext>
            </a:extLst>
          </p:cNvPr>
          <p:cNvGrpSpPr/>
          <p:nvPr/>
        </p:nvGrpSpPr>
        <p:grpSpPr>
          <a:xfrm rot="5400000" flipV="1">
            <a:off x="1481139" y="3050643"/>
            <a:ext cx="712563" cy="77757"/>
            <a:chOff x="3238836" y="2099217"/>
            <a:chExt cx="1471277" cy="117030"/>
          </a:xfrm>
          <a:solidFill>
            <a:schemeClr val="bg1">
              <a:lumMod val="85000"/>
            </a:schemeClr>
          </a:solidFill>
        </p:grpSpPr>
        <p:sp>
          <p:nvSpPr>
            <p:cNvPr id="172" name="Arrow: Right 171">
              <a:extLst>
                <a:ext uri="{FF2B5EF4-FFF2-40B4-BE49-F238E27FC236}">
                  <a16:creationId xmlns:a16="http://schemas.microsoft.com/office/drawing/2014/main" id="{D1F5C345-D903-4FCD-8069-C8B577FCC72C}"/>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73" name="Group 172">
              <a:extLst>
                <a:ext uri="{FF2B5EF4-FFF2-40B4-BE49-F238E27FC236}">
                  <a16:creationId xmlns:a16="http://schemas.microsoft.com/office/drawing/2014/main" id="{F4C152F4-BE1A-45D3-B0BE-FA7B4253111E}"/>
                </a:ext>
              </a:extLst>
            </p:cNvPr>
            <p:cNvGrpSpPr/>
            <p:nvPr/>
          </p:nvGrpSpPr>
          <p:grpSpPr>
            <a:xfrm>
              <a:off x="3238836" y="2144194"/>
              <a:ext cx="412800" cy="27075"/>
              <a:chOff x="3388518" y="2144194"/>
              <a:chExt cx="256316" cy="27075"/>
            </a:xfrm>
            <a:grpFill/>
          </p:grpSpPr>
          <p:sp>
            <p:nvSpPr>
              <p:cNvPr id="174" name="Rectangle 173">
                <a:extLst>
                  <a:ext uri="{FF2B5EF4-FFF2-40B4-BE49-F238E27FC236}">
                    <a16:creationId xmlns:a16="http://schemas.microsoft.com/office/drawing/2014/main" id="{7B312C21-BC5F-41BE-BF0A-1CF4FA0314B6}"/>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Rectangle 174">
                <a:extLst>
                  <a:ext uri="{FF2B5EF4-FFF2-40B4-BE49-F238E27FC236}">
                    <a16:creationId xmlns:a16="http://schemas.microsoft.com/office/drawing/2014/main" id="{6C0779D4-838D-43FC-8D80-0804F2B0B927}"/>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0CAE1A3C-9C86-4D89-AF8B-FB1DEDCD6974}"/>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7" name="Rectangle 176">
                <a:extLst>
                  <a:ext uri="{FF2B5EF4-FFF2-40B4-BE49-F238E27FC236}">
                    <a16:creationId xmlns:a16="http://schemas.microsoft.com/office/drawing/2014/main" id="{61BAF172-2FEA-43F0-A62E-626EC892FDCF}"/>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8F165AB1-95C0-427E-9BFA-226C39E866FA}"/>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9" name="Rectangle 178">
                <a:extLst>
                  <a:ext uri="{FF2B5EF4-FFF2-40B4-BE49-F238E27FC236}">
                    <a16:creationId xmlns:a16="http://schemas.microsoft.com/office/drawing/2014/main" id="{E0C68E83-D5F2-4096-9378-C8C2CB08E349}"/>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0127CD63-6935-446B-9A39-6A672EBC1834}"/>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1" name="Rectangle 180">
                <a:extLst>
                  <a:ext uri="{FF2B5EF4-FFF2-40B4-BE49-F238E27FC236}">
                    <a16:creationId xmlns:a16="http://schemas.microsoft.com/office/drawing/2014/main" id="{3AAB7A4C-7224-4D6F-AD27-29007E8358E3}"/>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1" name="Oval 20">
            <a:extLst>
              <a:ext uri="{FF2B5EF4-FFF2-40B4-BE49-F238E27FC236}">
                <a16:creationId xmlns:a16="http://schemas.microsoft.com/office/drawing/2014/main" id="{4E0005FD-FA4B-4847-A245-31DFFA2FC652}"/>
              </a:ext>
            </a:extLst>
          </p:cNvPr>
          <p:cNvSpPr/>
          <p:nvPr/>
        </p:nvSpPr>
        <p:spPr>
          <a:xfrm>
            <a:off x="1210973" y="1494670"/>
            <a:ext cx="1252895" cy="1251614"/>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79E1506C-DDD9-4F01-B7C5-0BFA036F3AB9}"/>
              </a:ext>
            </a:extLst>
          </p:cNvPr>
          <p:cNvSpPr txBox="1"/>
          <p:nvPr/>
        </p:nvSpPr>
        <p:spPr>
          <a:xfrm>
            <a:off x="848583" y="2036314"/>
            <a:ext cx="494251" cy="993500"/>
          </a:xfrm>
          <a:custGeom>
            <a:avLst/>
            <a:gdLst/>
            <a:ahLst/>
            <a:cxnLst/>
            <a:rect l="l" t="t" r="r" b="b"/>
            <a:pathLst>
              <a:path w="711268" h="1429731">
                <a:moveTo>
                  <a:pt x="0" y="0"/>
                </a:moveTo>
                <a:lnTo>
                  <a:pt x="524200" y="0"/>
                </a:lnTo>
                <a:lnTo>
                  <a:pt x="524200" y="1200522"/>
                </a:lnTo>
                <a:lnTo>
                  <a:pt x="711268" y="1200522"/>
                </a:lnTo>
                <a:lnTo>
                  <a:pt x="711268" y="1429731"/>
                </a:lnTo>
                <a:lnTo>
                  <a:pt x="12334" y="1429731"/>
                </a:lnTo>
                <a:lnTo>
                  <a:pt x="12334" y="1200522"/>
                </a:lnTo>
                <a:lnTo>
                  <a:pt x="209680" y="1200522"/>
                </a:lnTo>
                <a:lnTo>
                  <a:pt x="209680" y="229209"/>
                </a:lnTo>
                <a:lnTo>
                  <a:pt x="0" y="229209"/>
                </a:lnTo>
                <a:lnTo>
                  <a:pt x="0" y="0"/>
                </a:lnTo>
                <a:close/>
              </a:path>
            </a:pathLst>
          </a:custGeom>
          <a:solidFill>
            <a:srgbClr val="46B3BA"/>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sp>
        <p:nvSpPr>
          <p:cNvPr id="15" name="TextBox 14">
            <a:extLst>
              <a:ext uri="{FF2B5EF4-FFF2-40B4-BE49-F238E27FC236}">
                <a16:creationId xmlns:a16="http://schemas.microsoft.com/office/drawing/2014/main" id="{AF98DD15-9E40-44DA-8DA3-30B85DF192DD}"/>
              </a:ext>
            </a:extLst>
          </p:cNvPr>
          <p:cNvSpPr txBox="1"/>
          <p:nvPr/>
        </p:nvSpPr>
        <p:spPr>
          <a:xfrm>
            <a:off x="1266745" y="2769387"/>
            <a:ext cx="60144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128" name="Group 127">
            <a:extLst>
              <a:ext uri="{FF2B5EF4-FFF2-40B4-BE49-F238E27FC236}">
                <a16:creationId xmlns:a16="http://schemas.microsoft.com/office/drawing/2014/main" id="{77716550-816A-463B-A60A-5EA9FF3989AF}"/>
              </a:ext>
            </a:extLst>
          </p:cNvPr>
          <p:cNvGrpSpPr/>
          <p:nvPr/>
        </p:nvGrpSpPr>
        <p:grpSpPr>
          <a:xfrm rot="5400000" flipV="1">
            <a:off x="3603801" y="3050643"/>
            <a:ext cx="712563" cy="77757"/>
            <a:chOff x="3238836" y="2099217"/>
            <a:chExt cx="1471277" cy="117030"/>
          </a:xfrm>
          <a:solidFill>
            <a:schemeClr val="bg1">
              <a:lumMod val="85000"/>
            </a:schemeClr>
          </a:solidFill>
        </p:grpSpPr>
        <p:sp>
          <p:nvSpPr>
            <p:cNvPr id="162" name="Arrow: Right 161">
              <a:extLst>
                <a:ext uri="{FF2B5EF4-FFF2-40B4-BE49-F238E27FC236}">
                  <a16:creationId xmlns:a16="http://schemas.microsoft.com/office/drawing/2014/main" id="{8F317159-326F-4A6A-9173-1D0E244B6587}"/>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63" name="Group 162">
              <a:extLst>
                <a:ext uri="{FF2B5EF4-FFF2-40B4-BE49-F238E27FC236}">
                  <a16:creationId xmlns:a16="http://schemas.microsoft.com/office/drawing/2014/main" id="{6C7ECC9E-AE3B-497E-8564-04BCFFF1A6BC}"/>
                </a:ext>
              </a:extLst>
            </p:cNvPr>
            <p:cNvGrpSpPr/>
            <p:nvPr/>
          </p:nvGrpSpPr>
          <p:grpSpPr>
            <a:xfrm>
              <a:off x="3238836" y="2144194"/>
              <a:ext cx="412800" cy="27075"/>
              <a:chOff x="3388518" y="2144194"/>
              <a:chExt cx="256316" cy="27075"/>
            </a:xfrm>
            <a:grpFill/>
          </p:grpSpPr>
          <p:sp>
            <p:nvSpPr>
              <p:cNvPr id="164" name="Rectangle 163">
                <a:extLst>
                  <a:ext uri="{FF2B5EF4-FFF2-40B4-BE49-F238E27FC236}">
                    <a16:creationId xmlns:a16="http://schemas.microsoft.com/office/drawing/2014/main" id="{51DE31EB-AAF9-42DD-9EB5-CAB800F0E0B2}"/>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EB0CFB37-5564-49D9-90BD-7246F40CD84E}"/>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C58152E9-24F2-4B7F-8784-356CDCF9DA94}"/>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2D58F4C9-BC9D-4BE0-9663-C03680CD3885}"/>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C808C2EA-061B-454A-99D7-2AA4059FC3FE}"/>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E63FA845-C2FB-48A3-BBD4-863BB855F9ED}"/>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E8D4497E-5BBE-4CE3-81E7-FCE015A8AA4E}"/>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1C42C34F-FC4E-4D5C-A25A-F5FE019AECC8}"/>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3" name="Oval 22">
            <a:extLst>
              <a:ext uri="{FF2B5EF4-FFF2-40B4-BE49-F238E27FC236}">
                <a16:creationId xmlns:a16="http://schemas.microsoft.com/office/drawing/2014/main" id="{6F0185E2-5EB9-4643-B15C-D6284FC4909A}"/>
              </a:ext>
            </a:extLst>
          </p:cNvPr>
          <p:cNvSpPr/>
          <p:nvPr/>
        </p:nvSpPr>
        <p:spPr>
          <a:xfrm>
            <a:off x="3333636" y="1492528"/>
            <a:ext cx="1252895" cy="1251614"/>
          </a:xfrm>
          <a:prstGeom prst="ellipse">
            <a:avLst/>
          </a:prstGeom>
          <a:solidFill>
            <a:schemeClr val="bg1"/>
          </a:solidFill>
          <a:ln>
            <a:solidFill>
              <a:srgbClr val="F9665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316EC608-120C-4F60-846F-438B6E94B589}"/>
              </a:ext>
            </a:extLst>
          </p:cNvPr>
          <p:cNvSpPr/>
          <p:nvPr/>
        </p:nvSpPr>
        <p:spPr>
          <a:xfrm>
            <a:off x="2750891" y="2021313"/>
            <a:ext cx="644955" cy="1010644"/>
          </a:xfrm>
          <a:custGeom>
            <a:avLst/>
            <a:gdLst/>
            <a:ahLst/>
            <a:cxnLst/>
            <a:rect l="l" t="t" r="r" b="b"/>
            <a:pathLst>
              <a:path w="928143" h="1454399">
                <a:moveTo>
                  <a:pt x="478975" y="0"/>
                </a:moveTo>
                <a:cubicBezTo>
                  <a:pt x="615336" y="0"/>
                  <a:pt x="722403" y="37687"/>
                  <a:pt x="800177" y="113062"/>
                </a:cubicBezTo>
                <a:cubicBezTo>
                  <a:pt x="877950" y="188438"/>
                  <a:pt x="916837" y="282314"/>
                  <a:pt x="916837" y="394692"/>
                </a:cubicBezTo>
                <a:cubicBezTo>
                  <a:pt x="916837" y="454992"/>
                  <a:pt x="905017" y="510667"/>
                  <a:pt x="881376" y="561716"/>
                </a:cubicBezTo>
                <a:cubicBezTo>
                  <a:pt x="857736" y="612766"/>
                  <a:pt x="827928" y="655593"/>
                  <a:pt x="791954" y="690197"/>
                </a:cubicBezTo>
                <a:cubicBezTo>
                  <a:pt x="755979" y="724801"/>
                  <a:pt x="692424" y="774652"/>
                  <a:pt x="601289" y="839748"/>
                </a:cubicBezTo>
                <a:cubicBezTo>
                  <a:pt x="464243" y="937736"/>
                  <a:pt x="378247" y="1015510"/>
                  <a:pt x="343300" y="1073069"/>
                </a:cubicBezTo>
                <a:cubicBezTo>
                  <a:pt x="308353" y="1130628"/>
                  <a:pt x="287796" y="1181335"/>
                  <a:pt x="281629" y="1225190"/>
                </a:cubicBezTo>
                <a:lnTo>
                  <a:pt x="698934" y="1225190"/>
                </a:lnTo>
                <a:lnTo>
                  <a:pt x="698934" y="1039150"/>
                </a:lnTo>
                <a:lnTo>
                  <a:pt x="928143" y="1039150"/>
                </a:lnTo>
                <a:lnTo>
                  <a:pt x="915809" y="1454399"/>
                </a:lnTo>
                <a:lnTo>
                  <a:pt x="0" y="1454399"/>
                </a:lnTo>
                <a:cubicBezTo>
                  <a:pt x="0" y="1329687"/>
                  <a:pt x="10107" y="1233070"/>
                  <a:pt x="30321" y="1164547"/>
                </a:cubicBezTo>
                <a:cubicBezTo>
                  <a:pt x="50536" y="1096024"/>
                  <a:pt x="83769" y="1029557"/>
                  <a:pt x="130022" y="965145"/>
                </a:cubicBezTo>
                <a:cubicBezTo>
                  <a:pt x="176275" y="900734"/>
                  <a:pt x="240858" y="830155"/>
                  <a:pt x="323771" y="753409"/>
                </a:cubicBezTo>
                <a:cubicBezTo>
                  <a:pt x="432722" y="653366"/>
                  <a:pt x="504500" y="579875"/>
                  <a:pt x="539104" y="532937"/>
                </a:cubicBezTo>
                <a:cubicBezTo>
                  <a:pt x="573708" y="485999"/>
                  <a:pt x="591010" y="433065"/>
                  <a:pt x="591010" y="374135"/>
                </a:cubicBezTo>
                <a:cubicBezTo>
                  <a:pt x="591010" y="330280"/>
                  <a:pt x="577991" y="294134"/>
                  <a:pt x="551952" y="265697"/>
                </a:cubicBezTo>
                <a:cubicBezTo>
                  <a:pt x="525914" y="237260"/>
                  <a:pt x="493365" y="223042"/>
                  <a:pt x="454307" y="223042"/>
                </a:cubicBezTo>
                <a:cubicBezTo>
                  <a:pt x="397433" y="223042"/>
                  <a:pt x="355463" y="246511"/>
                  <a:pt x="328396" y="293449"/>
                </a:cubicBezTo>
                <a:cubicBezTo>
                  <a:pt x="301330" y="340387"/>
                  <a:pt x="285741" y="416962"/>
                  <a:pt x="281629" y="523172"/>
                </a:cubicBezTo>
                <a:lnTo>
                  <a:pt x="19529" y="510838"/>
                </a:lnTo>
                <a:cubicBezTo>
                  <a:pt x="19529" y="373107"/>
                  <a:pt x="40086" y="269295"/>
                  <a:pt x="81200" y="199401"/>
                </a:cubicBezTo>
                <a:cubicBezTo>
                  <a:pt x="122313" y="129508"/>
                  <a:pt x="178160" y="78801"/>
                  <a:pt x="248738" y="47280"/>
                </a:cubicBezTo>
                <a:cubicBezTo>
                  <a:pt x="319317" y="15760"/>
                  <a:pt x="396063" y="0"/>
                  <a:pt x="478975" y="0"/>
                </a:cubicBezTo>
                <a:close/>
              </a:path>
            </a:pathLst>
          </a:custGeom>
          <a:solidFill>
            <a:srgbClr val="F966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TextBox 181">
            <a:extLst>
              <a:ext uri="{FF2B5EF4-FFF2-40B4-BE49-F238E27FC236}">
                <a16:creationId xmlns:a16="http://schemas.microsoft.com/office/drawing/2014/main" id="{1505C5D3-CC3D-4590-8537-6BC0771CB8FF}"/>
              </a:ext>
            </a:extLst>
          </p:cNvPr>
          <p:cNvSpPr txBox="1"/>
          <p:nvPr/>
        </p:nvSpPr>
        <p:spPr>
          <a:xfrm>
            <a:off x="3340094"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129" name="Group 128">
            <a:extLst>
              <a:ext uri="{FF2B5EF4-FFF2-40B4-BE49-F238E27FC236}">
                <a16:creationId xmlns:a16="http://schemas.microsoft.com/office/drawing/2014/main" id="{453CC862-3DFF-48A9-81D3-91F643588B8D}"/>
              </a:ext>
            </a:extLst>
          </p:cNvPr>
          <p:cNvGrpSpPr/>
          <p:nvPr/>
        </p:nvGrpSpPr>
        <p:grpSpPr>
          <a:xfrm rot="5400000" flipV="1">
            <a:off x="5761276" y="3050643"/>
            <a:ext cx="712563" cy="77757"/>
            <a:chOff x="3238836" y="2099217"/>
            <a:chExt cx="1471277" cy="117030"/>
          </a:xfrm>
          <a:solidFill>
            <a:schemeClr val="bg1">
              <a:lumMod val="85000"/>
            </a:schemeClr>
          </a:solidFill>
        </p:grpSpPr>
        <p:sp>
          <p:nvSpPr>
            <p:cNvPr id="152" name="Arrow: Right 151">
              <a:extLst>
                <a:ext uri="{FF2B5EF4-FFF2-40B4-BE49-F238E27FC236}">
                  <a16:creationId xmlns:a16="http://schemas.microsoft.com/office/drawing/2014/main" id="{AB948A34-F17F-4E68-9C02-D41AB68CA9C2}"/>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3" name="Group 152">
              <a:extLst>
                <a:ext uri="{FF2B5EF4-FFF2-40B4-BE49-F238E27FC236}">
                  <a16:creationId xmlns:a16="http://schemas.microsoft.com/office/drawing/2014/main" id="{4174FEEB-12F8-47A5-9270-BC4E8C04DB8B}"/>
                </a:ext>
              </a:extLst>
            </p:cNvPr>
            <p:cNvGrpSpPr/>
            <p:nvPr/>
          </p:nvGrpSpPr>
          <p:grpSpPr>
            <a:xfrm>
              <a:off x="3238836" y="2144194"/>
              <a:ext cx="412800" cy="27075"/>
              <a:chOff x="3388518" y="2144194"/>
              <a:chExt cx="256316" cy="27075"/>
            </a:xfrm>
            <a:grpFill/>
          </p:grpSpPr>
          <p:sp>
            <p:nvSpPr>
              <p:cNvPr id="154" name="Rectangle 153">
                <a:extLst>
                  <a:ext uri="{FF2B5EF4-FFF2-40B4-BE49-F238E27FC236}">
                    <a16:creationId xmlns:a16="http://schemas.microsoft.com/office/drawing/2014/main" id="{2730744B-00DE-4BC1-96A5-BCD33B0EC07A}"/>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BA28569D-D3A4-433B-B639-74394E4A1DBB}"/>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5DA482B6-6211-4D97-87BD-0330AF9A65CC}"/>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246F0182-0D83-42BD-BEA6-AAC23A5F32C0}"/>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58695802-CB67-4677-9E10-328B126DEF94}"/>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9AF1C061-E078-427E-BAF3-317522E45680}"/>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4FB8E11A-3F8B-4A37-81B9-C07DF5377448}"/>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355452D4-B441-4586-A297-2E9EF0D7ACFD}"/>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5" name="Oval 24">
            <a:extLst>
              <a:ext uri="{FF2B5EF4-FFF2-40B4-BE49-F238E27FC236}">
                <a16:creationId xmlns:a16="http://schemas.microsoft.com/office/drawing/2014/main" id="{D8B1EA26-65D5-45A8-9797-44FDB94F1D76}"/>
              </a:ext>
            </a:extLst>
          </p:cNvPr>
          <p:cNvSpPr/>
          <p:nvPr/>
        </p:nvSpPr>
        <p:spPr>
          <a:xfrm>
            <a:off x="5491109" y="1490921"/>
            <a:ext cx="1252896" cy="1251614"/>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81A9D923-FAF2-47CF-80E3-65F32C37D816}"/>
              </a:ext>
            </a:extLst>
          </p:cNvPr>
          <p:cNvSpPr/>
          <p:nvPr/>
        </p:nvSpPr>
        <p:spPr>
          <a:xfrm>
            <a:off x="4888980" y="2010065"/>
            <a:ext cx="679954" cy="1023499"/>
          </a:xfrm>
          <a:custGeom>
            <a:avLst/>
            <a:gdLst/>
            <a:ahLst/>
            <a:cxnLst/>
            <a:rect l="l" t="t" r="r" b="b"/>
            <a:pathLst>
              <a:path w="978508" h="1472900">
                <a:moveTo>
                  <a:pt x="483087" y="0"/>
                </a:moveTo>
                <a:cubicBezTo>
                  <a:pt x="623559" y="0"/>
                  <a:pt x="732681" y="33576"/>
                  <a:pt x="810455" y="100728"/>
                </a:cubicBezTo>
                <a:cubicBezTo>
                  <a:pt x="888229" y="167881"/>
                  <a:pt x="927115" y="259702"/>
                  <a:pt x="927115" y="376191"/>
                </a:cubicBezTo>
                <a:cubicBezTo>
                  <a:pt x="927115" y="527626"/>
                  <a:pt x="855852" y="635893"/>
                  <a:pt x="713324" y="700989"/>
                </a:cubicBezTo>
                <a:cubicBezTo>
                  <a:pt x="890113" y="758549"/>
                  <a:pt x="978508" y="872297"/>
                  <a:pt x="978508" y="1042234"/>
                </a:cubicBezTo>
                <a:cubicBezTo>
                  <a:pt x="978508" y="1177224"/>
                  <a:pt x="932940" y="1282749"/>
                  <a:pt x="841804" y="1358810"/>
                </a:cubicBezTo>
                <a:cubicBezTo>
                  <a:pt x="750669" y="1434870"/>
                  <a:pt x="634865" y="1472900"/>
                  <a:pt x="494393" y="1472900"/>
                </a:cubicBezTo>
                <a:cubicBezTo>
                  <a:pt x="188095" y="1472900"/>
                  <a:pt x="23298" y="1321122"/>
                  <a:pt x="0" y="1017565"/>
                </a:cubicBezTo>
                <a:lnTo>
                  <a:pt x="275462" y="994953"/>
                </a:lnTo>
                <a:cubicBezTo>
                  <a:pt x="278888" y="1162834"/>
                  <a:pt x="341929" y="1246775"/>
                  <a:pt x="464586" y="1246775"/>
                </a:cubicBezTo>
                <a:cubicBezTo>
                  <a:pt x="520089" y="1246775"/>
                  <a:pt x="565314" y="1226560"/>
                  <a:pt x="600261" y="1186132"/>
                </a:cubicBezTo>
                <a:cubicBezTo>
                  <a:pt x="635208" y="1145703"/>
                  <a:pt x="652681" y="1094311"/>
                  <a:pt x="652681" y="1031955"/>
                </a:cubicBezTo>
                <a:cubicBezTo>
                  <a:pt x="652681" y="970970"/>
                  <a:pt x="635550" y="920092"/>
                  <a:pt x="601289" y="879320"/>
                </a:cubicBezTo>
                <a:cubicBezTo>
                  <a:pt x="567027" y="838549"/>
                  <a:pt x="515635" y="818164"/>
                  <a:pt x="447112" y="818164"/>
                </a:cubicBezTo>
                <a:cubicBezTo>
                  <a:pt x="430667" y="818164"/>
                  <a:pt x="409425" y="818849"/>
                  <a:pt x="383386" y="820219"/>
                </a:cubicBezTo>
                <a:lnTo>
                  <a:pt x="383386" y="579704"/>
                </a:lnTo>
                <a:cubicBezTo>
                  <a:pt x="464928" y="579704"/>
                  <a:pt x="524200" y="561374"/>
                  <a:pt x="561203" y="524714"/>
                </a:cubicBezTo>
                <a:cubicBezTo>
                  <a:pt x="598205" y="488054"/>
                  <a:pt x="616706" y="443343"/>
                  <a:pt x="616706" y="390580"/>
                </a:cubicBezTo>
                <a:cubicBezTo>
                  <a:pt x="616706" y="343985"/>
                  <a:pt x="602611" y="305783"/>
                  <a:pt x="574420" y="275976"/>
                </a:cubicBezTo>
                <a:cubicBezTo>
                  <a:pt x="546230" y="246168"/>
                  <a:pt x="509447" y="231265"/>
                  <a:pt x="464072" y="231265"/>
                </a:cubicBezTo>
                <a:cubicBezTo>
                  <a:pt x="362315" y="231265"/>
                  <a:pt x="311437" y="294306"/>
                  <a:pt x="311437" y="420388"/>
                </a:cubicBezTo>
                <a:lnTo>
                  <a:pt x="44197" y="399831"/>
                </a:lnTo>
                <a:cubicBezTo>
                  <a:pt x="49679" y="270323"/>
                  <a:pt x="93020" y="171307"/>
                  <a:pt x="174219" y="102784"/>
                </a:cubicBezTo>
                <a:cubicBezTo>
                  <a:pt x="255419" y="34261"/>
                  <a:pt x="358375" y="0"/>
                  <a:pt x="483087" y="0"/>
                </a:cubicBezTo>
                <a:close/>
              </a:path>
            </a:pathLst>
          </a:custGeom>
          <a:solidFill>
            <a:srgbClr val="46B3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TextBox 182">
            <a:extLst>
              <a:ext uri="{FF2B5EF4-FFF2-40B4-BE49-F238E27FC236}">
                <a16:creationId xmlns:a16="http://schemas.microsoft.com/office/drawing/2014/main" id="{46F1800F-D0ED-46F2-9FB7-2D0566E68380}"/>
              </a:ext>
            </a:extLst>
          </p:cNvPr>
          <p:cNvSpPr txBox="1"/>
          <p:nvPr/>
        </p:nvSpPr>
        <p:spPr>
          <a:xfrm>
            <a:off x="5469007"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sp>
        <p:nvSpPr>
          <p:cNvPr id="27" name="Oval 26">
            <a:extLst>
              <a:ext uri="{FF2B5EF4-FFF2-40B4-BE49-F238E27FC236}">
                <a16:creationId xmlns:a16="http://schemas.microsoft.com/office/drawing/2014/main" id="{CFF1BA56-4855-4DB9-8A67-17EC0EBDEE64}"/>
              </a:ext>
            </a:extLst>
          </p:cNvPr>
          <p:cNvSpPr/>
          <p:nvPr/>
        </p:nvSpPr>
        <p:spPr>
          <a:xfrm>
            <a:off x="7670677" y="1492528"/>
            <a:ext cx="1252896" cy="1251614"/>
          </a:xfrm>
          <a:prstGeom prst="ellipse">
            <a:avLst/>
          </a:prstGeom>
          <a:solidFill>
            <a:schemeClr val="bg1"/>
          </a:solidFill>
          <a:ln>
            <a:solidFill>
              <a:srgbClr val="F9665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0" name="Group 129">
            <a:extLst>
              <a:ext uri="{FF2B5EF4-FFF2-40B4-BE49-F238E27FC236}">
                <a16:creationId xmlns:a16="http://schemas.microsoft.com/office/drawing/2014/main" id="{DEC24C9C-DDDB-45E0-838D-3DB5B65A2962}"/>
              </a:ext>
            </a:extLst>
          </p:cNvPr>
          <p:cNvGrpSpPr/>
          <p:nvPr/>
        </p:nvGrpSpPr>
        <p:grpSpPr>
          <a:xfrm rot="5400000" flipV="1">
            <a:off x="7940844" y="3050643"/>
            <a:ext cx="712563" cy="77757"/>
            <a:chOff x="3238836" y="2099217"/>
            <a:chExt cx="1471277" cy="117030"/>
          </a:xfrm>
          <a:solidFill>
            <a:schemeClr val="bg1">
              <a:lumMod val="85000"/>
            </a:schemeClr>
          </a:solidFill>
        </p:grpSpPr>
        <p:sp>
          <p:nvSpPr>
            <p:cNvPr id="142" name="Arrow: Right 141">
              <a:extLst>
                <a:ext uri="{FF2B5EF4-FFF2-40B4-BE49-F238E27FC236}">
                  <a16:creationId xmlns:a16="http://schemas.microsoft.com/office/drawing/2014/main" id="{763A32DD-C251-4214-9508-873D38977902}"/>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43" name="Group 142">
              <a:extLst>
                <a:ext uri="{FF2B5EF4-FFF2-40B4-BE49-F238E27FC236}">
                  <a16:creationId xmlns:a16="http://schemas.microsoft.com/office/drawing/2014/main" id="{9904A54E-BF27-4813-BB4C-4FA3FDCC7A68}"/>
                </a:ext>
              </a:extLst>
            </p:cNvPr>
            <p:cNvGrpSpPr/>
            <p:nvPr/>
          </p:nvGrpSpPr>
          <p:grpSpPr>
            <a:xfrm>
              <a:off x="3238836" y="2144194"/>
              <a:ext cx="412800" cy="27075"/>
              <a:chOff x="3388518" y="2144194"/>
              <a:chExt cx="256316" cy="27075"/>
            </a:xfrm>
            <a:grpFill/>
          </p:grpSpPr>
          <p:sp>
            <p:nvSpPr>
              <p:cNvPr id="144" name="Rectangle 143">
                <a:extLst>
                  <a:ext uri="{FF2B5EF4-FFF2-40B4-BE49-F238E27FC236}">
                    <a16:creationId xmlns:a16="http://schemas.microsoft.com/office/drawing/2014/main" id="{7BB4DE1F-21F2-466B-B5BC-69FC6D275AAC}"/>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70830EE7-6886-4DBD-9BC9-4EF0374CB434}"/>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4C7278F9-7F4F-4E4E-9411-0B6CAA9D799C}"/>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0CCDE03-0992-4B45-97B1-400C9156729E}"/>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44EB96F-8ABF-4430-9DE4-AFFF2EABA9D2}"/>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4AF20BAF-B202-4E50-909F-38BD091E2A10}"/>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C58B1B55-9856-4DDE-890A-0B7421F5BC9B}"/>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BF18CF0C-8052-4F2E-8A54-A8B07A7B05B6}"/>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8" name="Freeform: Shape 27">
            <a:extLst>
              <a:ext uri="{FF2B5EF4-FFF2-40B4-BE49-F238E27FC236}">
                <a16:creationId xmlns:a16="http://schemas.microsoft.com/office/drawing/2014/main" id="{C25D0D4E-041B-487B-91D2-BFB81EEFE172}"/>
              </a:ext>
            </a:extLst>
          </p:cNvPr>
          <p:cNvSpPr/>
          <p:nvPr/>
        </p:nvSpPr>
        <p:spPr>
          <a:xfrm>
            <a:off x="7069850" y="2021313"/>
            <a:ext cx="719370" cy="1010644"/>
          </a:xfrm>
          <a:custGeom>
            <a:avLst/>
            <a:gdLst/>
            <a:ahLst/>
            <a:cxnLst/>
            <a:rect l="l" t="t" r="r" b="b"/>
            <a:pathLst>
              <a:path w="1035232" h="1454399">
                <a:moveTo>
                  <a:pt x="614490" y="0"/>
                </a:moveTo>
                <a:lnTo>
                  <a:pt x="896473" y="0"/>
                </a:lnTo>
                <a:lnTo>
                  <a:pt x="896473" y="865444"/>
                </a:lnTo>
                <a:lnTo>
                  <a:pt x="1035232" y="865444"/>
                </a:lnTo>
                <a:lnTo>
                  <a:pt x="1035232" y="1060735"/>
                </a:lnTo>
                <a:lnTo>
                  <a:pt x="896473" y="1060735"/>
                </a:lnTo>
                <a:lnTo>
                  <a:pt x="896473" y="1244719"/>
                </a:lnTo>
                <a:lnTo>
                  <a:pt x="1016731" y="1244719"/>
                </a:lnTo>
                <a:lnTo>
                  <a:pt x="1016731" y="1454399"/>
                </a:lnTo>
                <a:lnTo>
                  <a:pt x="443194" y="1454399"/>
                </a:lnTo>
                <a:lnTo>
                  <a:pt x="443194" y="1244719"/>
                </a:lnTo>
                <a:lnTo>
                  <a:pt x="601482" y="1244719"/>
                </a:lnTo>
                <a:lnTo>
                  <a:pt x="601482" y="1060735"/>
                </a:lnTo>
                <a:lnTo>
                  <a:pt x="76093" y="1060735"/>
                </a:lnTo>
                <a:cubicBezTo>
                  <a:pt x="51414" y="987233"/>
                  <a:pt x="26050" y="926098"/>
                  <a:pt x="0" y="877329"/>
                </a:cubicBezTo>
                <a:lnTo>
                  <a:pt x="614490" y="0"/>
                </a:lnTo>
                <a:close/>
                <a:moveTo>
                  <a:pt x="601482" y="366940"/>
                </a:moveTo>
                <a:lnTo>
                  <a:pt x="245848" y="865444"/>
                </a:lnTo>
                <a:lnTo>
                  <a:pt x="601482" y="865444"/>
                </a:lnTo>
                <a:lnTo>
                  <a:pt x="601482" y="366940"/>
                </a:lnTo>
                <a:close/>
              </a:path>
            </a:pathLst>
          </a:custGeom>
          <a:solidFill>
            <a:srgbClr val="F966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TextBox 183">
            <a:extLst>
              <a:ext uri="{FF2B5EF4-FFF2-40B4-BE49-F238E27FC236}">
                <a16:creationId xmlns:a16="http://schemas.microsoft.com/office/drawing/2014/main" id="{B26CC7C6-6134-4733-B39F-05266EDB0AF2}"/>
              </a:ext>
            </a:extLst>
          </p:cNvPr>
          <p:cNvSpPr txBox="1"/>
          <p:nvPr/>
        </p:nvSpPr>
        <p:spPr>
          <a:xfrm>
            <a:off x="7738413"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131" name="Group 130">
            <a:extLst>
              <a:ext uri="{FF2B5EF4-FFF2-40B4-BE49-F238E27FC236}">
                <a16:creationId xmlns:a16="http://schemas.microsoft.com/office/drawing/2014/main" id="{A61AFF4E-97A6-41F0-8484-EB4D2D798B20}"/>
              </a:ext>
            </a:extLst>
          </p:cNvPr>
          <p:cNvGrpSpPr/>
          <p:nvPr/>
        </p:nvGrpSpPr>
        <p:grpSpPr>
          <a:xfrm rot="5400000" flipV="1">
            <a:off x="10133112" y="3050643"/>
            <a:ext cx="712563" cy="77757"/>
            <a:chOff x="3238836" y="2099217"/>
            <a:chExt cx="1471277" cy="117030"/>
          </a:xfrm>
          <a:solidFill>
            <a:schemeClr val="bg1">
              <a:lumMod val="85000"/>
            </a:schemeClr>
          </a:solidFill>
        </p:grpSpPr>
        <p:sp>
          <p:nvSpPr>
            <p:cNvPr id="132" name="Arrow: Right 131">
              <a:extLst>
                <a:ext uri="{FF2B5EF4-FFF2-40B4-BE49-F238E27FC236}">
                  <a16:creationId xmlns:a16="http://schemas.microsoft.com/office/drawing/2014/main" id="{1C5AAED1-7AF9-407F-956D-6B05E42AEB05}"/>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3" name="Group 132">
              <a:extLst>
                <a:ext uri="{FF2B5EF4-FFF2-40B4-BE49-F238E27FC236}">
                  <a16:creationId xmlns:a16="http://schemas.microsoft.com/office/drawing/2014/main" id="{75F4C655-5AA9-4C80-AF8B-7B9AD6958DEA}"/>
                </a:ext>
              </a:extLst>
            </p:cNvPr>
            <p:cNvGrpSpPr/>
            <p:nvPr/>
          </p:nvGrpSpPr>
          <p:grpSpPr>
            <a:xfrm>
              <a:off x="3238836" y="2144194"/>
              <a:ext cx="412800" cy="27075"/>
              <a:chOff x="3388518" y="2144194"/>
              <a:chExt cx="256316" cy="27075"/>
            </a:xfrm>
            <a:grpFill/>
          </p:grpSpPr>
          <p:sp>
            <p:nvSpPr>
              <p:cNvPr id="134" name="Rectangle 133">
                <a:extLst>
                  <a:ext uri="{FF2B5EF4-FFF2-40B4-BE49-F238E27FC236}">
                    <a16:creationId xmlns:a16="http://schemas.microsoft.com/office/drawing/2014/main" id="{30676500-77DB-418E-8454-7E58B78B4AB4}"/>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C371EF1E-BBE1-48EA-9B26-A4820C67C365}"/>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592FCB70-41A9-4FD3-93B6-28CF4DA59FB4}"/>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C8FCACE2-A0D5-495F-A3CE-DA81B2758732}"/>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0B4DD63F-D243-42EB-A30B-97B15FF4EBBF}"/>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647C9008-129D-4589-928D-973787D8567E}"/>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B329F851-B398-49AF-8AF0-E18F17D62402}"/>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B0C899AC-7132-4B09-917E-684D6D3343F9}"/>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9" name="Oval 28">
            <a:extLst>
              <a:ext uri="{FF2B5EF4-FFF2-40B4-BE49-F238E27FC236}">
                <a16:creationId xmlns:a16="http://schemas.microsoft.com/office/drawing/2014/main" id="{6FEB769E-74F4-4EAF-8B6A-8CC4596B5781}"/>
              </a:ext>
            </a:extLst>
          </p:cNvPr>
          <p:cNvSpPr/>
          <p:nvPr/>
        </p:nvSpPr>
        <p:spPr>
          <a:xfrm>
            <a:off x="9862945" y="1493064"/>
            <a:ext cx="1252896" cy="1251613"/>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0CDCF637-72A1-46D8-85CA-9807B6466EFA}"/>
              </a:ext>
            </a:extLst>
          </p:cNvPr>
          <p:cNvSpPr/>
          <p:nvPr/>
        </p:nvSpPr>
        <p:spPr>
          <a:xfrm>
            <a:off x="9234477" y="2025064"/>
            <a:ext cx="679953" cy="1006357"/>
          </a:xfrm>
          <a:custGeom>
            <a:avLst/>
            <a:gdLst/>
            <a:ahLst/>
            <a:cxnLst/>
            <a:rect l="l" t="t" r="r" b="b"/>
            <a:pathLst>
              <a:path w="978507" h="1448232">
                <a:moveTo>
                  <a:pt x="106895" y="0"/>
                </a:moveTo>
                <a:lnTo>
                  <a:pt x="909642" y="0"/>
                </a:lnTo>
                <a:lnTo>
                  <a:pt x="909642" y="336105"/>
                </a:lnTo>
                <a:lnTo>
                  <a:pt x="700989" y="336105"/>
                </a:lnTo>
                <a:lnTo>
                  <a:pt x="681476" y="229209"/>
                </a:lnTo>
                <a:lnTo>
                  <a:pt x="313894" y="229209"/>
                </a:lnTo>
                <a:lnTo>
                  <a:pt x="293931" y="572509"/>
                </a:lnTo>
                <a:cubicBezTo>
                  <a:pt x="369306" y="518376"/>
                  <a:pt x="450511" y="491309"/>
                  <a:pt x="537546" y="491309"/>
                </a:cubicBezTo>
                <a:cubicBezTo>
                  <a:pt x="677333" y="491309"/>
                  <a:pt x="785773" y="536706"/>
                  <a:pt x="862867" y="627499"/>
                </a:cubicBezTo>
                <a:cubicBezTo>
                  <a:pt x="939961" y="718292"/>
                  <a:pt x="978507" y="828785"/>
                  <a:pt x="978507" y="958979"/>
                </a:cubicBezTo>
                <a:cubicBezTo>
                  <a:pt x="978507" y="1098080"/>
                  <a:pt x="937222" y="1214398"/>
                  <a:pt x="854652" y="1307932"/>
                </a:cubicBezTo>
                <a:cubicBezTo>
                  <a:pt x="772082" y="1401466"/>
                  <a:pt x="647199" y="1448232"/>
                  <a:pt x="480003" y="1448232"/>
                </a:cubicBezTo>
                <a:cubicBezTo>
                  <a:pt x="336790" y="1448232"/>
                  <a:pt x="225440" y="1411915"/>
                  <a:pt x="145953" y="1339281"/>
                </a:cubicBezTo>
                <a:cubicBezTo>
                  <a:pt x="66467" y="1266647"/>
                  <a:pt x="17816" y="1168659"/>
                  <a:pt x="0" y="1045317"/>
                </a:cubicBezTo>
                <a:lnTo>
                  <a:pt x="270323" y="1013454"/>
                </a:lnTo>
                <a:cubicBezTo>
                  <a:pt x="288824" y="1150500"/>
                  <a:pt x="351865" y="1219023"/>
                  <a:pt x="459446" y="1219023"/>
                </a:cubicBezTo>
                <a:cubicBezTo>
                  <a:pt x="521117" y="1219023"/>
                  <a:pt x="568569" y="1198295"/>
                  <a:pt x="601802" y="1156839"/>
                </a:cubicBezTo>
                <a:cubicBezTo>
                  <a:pt x="635036" y="1115382"/>
                  <a:pt x="651653" y="1056624"/>
                  <a:pt x="651653" y="980563"/>
                </a:cubicBezTo>
                <a:cubicBezTo>
                  <a:pt x="651653" y="811312"/>
                  <a:pt x="589634" y="726686"/>
                  <a:pt x="465597" y="726686"/>
                </a:cubicBezTo>
                <a:cubicBezTo>
                  <a:pt x="397063" y="726686"/>
                  <a:pt x="339841" y="764031"/>
                  <a:pt x="293931" y="838721"/>
                </a:cubicBezTo>
                <a:lnTo>
                  <a:pt x="64754" y="724630"/>
                </a:lnTo>
                <a:lnTo>
                  <a:pt x="106895" y="0"/>
                </a:lnTo>
                <a:close/>
              </a:path>
            </a:pathLst>
          </a:custGeom>
          <a:solidFill>
            <a:srgbClr val="46B3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5" name="TextBox 184">
            <a:extLst>
              <a:ext uri="{FF2B5EF4-FFF2-40B4-BE49-F238E27FC236}">
                <a16:creationId xmlns:a16="http://schemas.microsoft.com/office/drawing/2014/main" id="{82B9C28F-0630-4A65-890C-FDFF8B5C0B88}"/>
              </a:ext>
            </a:extLst>
          </p:cNvPr>
          <p:cNvSpPr txBox="1"/>
          <p:nvPr/>
        </p:nvSpPr>
        <p:spPr>
          <a:xfrm>
            <a:off x="9830018"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Machine Learning Process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2" name="Group 1">
            <a:extLst>
              <a:ext uri="{FF2B5EF4-FFF2-40B4-BE49-F238E27FC236}">
                <a16:creationId xmlns:a16="http://schemas.microsoft.com/office/drawing/2014/main" id="{2AB922A8-858E-4F24-8B2B-02C860CD8F63}"/>
              </a:ext>
            </a:extLst>
          </p:cNvPr>
          <p:cNvGrpSpPr/>
          <p:nvPr/>
        </p:nvGrpSpPr>
        <p:grpSpPr>
          <a:xfrm>
            <a:off x="832214" y="3573498"/>
            <a:ext cx="10782273" cy="1318268"/>
            <a:chOff x="832214" y="4362064"/>
            <a:chExt cx="10782273" cy="1318268"/>
          </a:xfrm>
        </p:grpSpPr>
        <p:grpSp>
          <p:nvGrpSpPr>
            <p:cNvPr id="20" name="Group 19">
              <a:extLst>
                <a:ext uri="{FF2B5EF4-FFF2-40B4-BE49-F238E27FC236}">
                  <a16:creationId xmlns:a16="http://schemas.microsoft.com/office/drawing/2014/main" id="{B75C4534-45DB-4BE6-94D7-A89DDA23FFF7}"/>
                </a:ext>
              </a:extLst>
            </p:cNvPr>
            <p:cNvGrpSpPr/>
            <p:nvPr/>
          </p:nvGrpSpPr>
          <p:grpSpPr>
            <a:xfrm>
              <a:off x="832214" y="4362064"/>
              <a:ext cx="2062172" cy="1318268"/>
              <a:chOff x="832214" y="4362064"/>
              <a:chExt cx="2062172" cy="1318268"/>
            </a:xfrm>
          </p:grpSpPr>
          <p:sp>
            <p:nvSpPr>
              <p:cNvPr id="197" name="Rectangle 196">
                <a:extLst>
                  <a:ext uri="{FF2B5EF4-FFF2-40B4-BE49-F238E27FC236}">
                    <a16:creationId xmlns:a16="http://schemas.microsoft.com/office/drawing/2014/main" id="{CAB4FC46-581D-4D82-8240-90750601F6A0}"/>
                  </a:ext>
                </a:extLst>
              </p:cNvPr>
              <p:cNvSpPr/>
              <p:nvPr/>
            </p:nvSpPr>
            <p:spPr>
              <a:xfrm>
                <a:off x="832214" y="4362064"/>
                <a:ext cx="2062172" cy="631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lumMod val="85000"/>
                        <a:lumOff val="15000"/>
                      </a:prstClr>
                    </a:solidFill>
                    <a:effectLst/>
                    <a:uLnTx/>
                    <a:uFillTx/>
                    <a:latin typeface="Rockwell" panose="02060603020205020403" pitchFamily="18" charset="0"/>
                  </a:rPr>
                  <a:t>Run models with all data with injury type target</a:t>
                </a:r>
              </a:p>
            </p:txBody>
          </p:sp>
          <p:sp>
            <p:nvSpPr>
              <p:cNvPr id="198" name="Rectangle 197">
                <a:extLst>
                  <a:ext uri="{FF2B5EF4-FFF2-40B4-BE49-F238E27FC236}">
                    <a16:creationId xmlns:a16="http://schemas.microsoft.com/office/drawing/2014/main" id="{819DD643-B67D-4E96-B336-787053C61869}"/>
                  </a:ext>
                </a:extLst>
              </p:cNvPr>
              <p:cNvSpPr/>
              <p:nvPr/>
            </p:nvSpPr>
            <p:spPr>
              <a:xfrm>
                <a:off x="983397" y="5015896"/>
                <a:ext cx="1708047" cy="664436"/>
              </a:xfrm>
              <a:prstGeom prst="rect">
                <a:avLst/>
              </a:prstGeom>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rPr>
                  <a:t>Results indicate over fitting and unclear results.  Need to rethink the target.  Pivot to use Accident Class.</a:t>
                </a:r>
              </a:p>
            </p:txBody>
          </p:sp>
        </p:grpSp>
        <p:grpSp>
          <p:nvGrpSpPr>
            <p:cNvPr id="38" name="Group 37">
              <a:extLst>
                <a:ext uri="{FF2B5EF4-FFF2-40B4-BE49-F238E27FC236}">
                  <a16:creationId xmlns:a16="http://schemas.microsoft.com/office/drawing/2014/main" id="{EC124582-CFBF-42AE-8719-CE1F1C0476C9}"/>
                </a:ext>
              </a:extLst>
            </p:cNvPr>
            <p:cNvGrpSpPr/>
            <p:nvPr/>
          </p:nvGrpSpPr>
          <p:grpSpPr>
            <a:xfrm>
              <a:off x="9330307" y="4362064"/>
              <a:ext cx="2284180" cy="1316190"/>
              <a:chOff x="9330307" y="4362064"/>
              <a:chExt cx="2284180" cy="1316190"/>
            </a:xfrm>
          </p:grpSpPr>
          <p:sp>
            <p:nvSpPr>
              <p:cNvPr id="189" name="Rectangle 188">
                <a:extLst>
                  <a:ext uri="{FF2B5EF4-FFF2-40B4-BE49-F238E27FC236}">
                    <a16:creationId xmlns:a16="http://schemas.microsoft.com/office/drawing/2014/main" id="{33D790ED-9029-47D2-BB2E-CA3BE6A4DE05}"/>
                  </a:ext>
                </a:extLst>
              </p:cNvPr>
              <p:cNvSpPr/>
              <p:nvPr/>
            </p:nvSpPr>
            <p:spPr>
              <a:xfrm>
                <a:off x="9330307" y="4362064"/>
                <a:ext cx="2284180" cy="5483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prstClr val="black"/>
                    </a:solidFill>
                    <a:latin typeface="Rockwell" panose="02060603020205020403" pitchFamily="18" charset="0"/>
                  </a:rPr>
                  <a:t>Success</a:t>
                </a:r>
                <a:br>
                  <a:rPr lang="en-US" sz="1400" b="1" dirty="0">
                    <a:solidFill>
                      <a:prstClr val="black"/>
                    </a:solidFill>
                    <a:latin typeface="Rockwell" panose="02060603020205020403" pitchFamily="18" charset="0"/>
                  </a:rPr>
                </a:br>
                <a:r>
                  <a:rPr lang="en-US" sz="1400" b="1" dirty="0">
                    <a:solidFill>
                      <a:prstClr val="black"/>
                    </a:solidFill>
                    <a:latin typeface="Rockwell" panose="02060603020205020403" pitchFamily="18" charset="0"/>
                  </a:rPr>
                  <a:t>Use Over &amp; Under-sampling</a:t>
                </a:r>
                <a:endParaRPr kumimoji="0" lang="en-US" sz="1400" b="1" i="0" u="none" strike="noStrike" kern="1200" cap="none" spc="0" normalizeH="0" baseline="0" noProof="0" dirty="0">
                  <a:ln>
                    <a:noFill/>
                  </a:ln>
                  <a:solidFill>
                    <a:prstClr val="black"/>
                  </a:solidFill>
                  <a:effectLst/>
                  <a:uLnTx/>
                  <a:uFillTx/>
                  <a:latin typeface="Rockwell" panose="02060603020205020403" pitchFamily="18" charset="0"/>
                </a:endParaRPr>
              </a:p>
            </p:txBody>
          </p:sp>
          <p:sp>
            <p:nvSpPr>
              <p:cNvPr id="190" name="Rectangle 189">
                <a:extLst>
                  <a:ext uri="{FF2B5EF4-FFF2-40B4-BE49-F238E27FC236}">
                    <a16:creationId xmlns:a16="http://schemas.microsoft.com/office/drawing/2014/main" id="{1E349DC5-223E-4879-A0FF-85A1913D3091}"/>
                  </a:ext>
                </a:extLst>
              </p:cNvPr>
              <p:cNvSpPr/>
              <p:nvPr/>
            </p:nvSpPr>
            <p:spPr>
              <a:xfrm>
                <a:off x="9635370" y="5013818"/>
                <a:ext cx="1708047" cy="664436"/>
              </a:xfrm>
              <a:prstGeom prst="rect">
                <a:avLst/>
              </a:prstGeom>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rPr>
                  <a:t>Correct class imbalance </a:t>
                </a:r>
                <a:r>
                  <a:rPr lang="en-US" sz="1000" i="1" kern="0" dirty="0">
                    <a:solidFill>
                      <a:prstClr val="black">
                        <a:lumMod val="65000"/>
                        <a:lumOff val="35000"/>
                      </a:prstClr>
                    </a:solidFill>
                    <a:latin typeface="Rockwell" panose="02060603020205020403" pitchFamily="18" charset="0"/>
                    <a:cs typeface="Arial" panose="020B0604020202020204" pitchFamily="34" charset="0"/>
                  </a:rPr>
                  <a:t>by over sampling fatalities and under sampling non-fatal accidents</a:t>
                </a:r>
                <a:endPar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endParaRPr>
              </a:p>
            </p:txBody>
          </p:sp>
        </p:grpSp>
        <p:grpSp>
          <p:nvGrpSpPr>
            <p:cNvPr id="33" name="Group 32">
              <a:extLst>
                <a:ext uri="{FF2B5EF4-FFF2-40B4-BE49-F238E27FC236}">
                  <a16:creationId xmlns:a16="http://schemas.microsoft.com/office/drawing/2014/main" id="{99F10830-D484-458F-B712-6654EB1EBF7C}"/>
                </a:ext>
              </a:extLst>
            </p:cNvPr>
            <p:cNvGrpSpPr/>
            <p:nvPr/>
          </p:nvGrpSpPr>
          <p:grpSpPr>
            <a:xfrm>
              <a:off x="2977724" y="4362064"/>
              <a:ext cx="1931161" cy="1318268"/>
              <a:chOff x="2977724" y="4362064"/>
              <a:chExt cx="1931161" cy="1318268"/>
            </a:xfrm>
          </p:grpSpPr>
          <p:sp>
            <p:nvSpPr>
              <p:cNvPr id="206" name="Rectangle 205">
                <a:extLst>
                  <a:ext uri="{FF2B5EF4-FFF2-40B4-BE49-F238E27FC236}">
                    <a16:creationId xmlns:a16="http://schemas.microsoft.com/office/drawing/2014/main" id="{08B66E7E-455C-46C1-82A1-0A45DDF71D77}"/>
                  </a:ext>
                </a:extLst>
              </p:cNvPr>
              <p:cNvSpPr/>
              <p:nvPr/>
            </p:nvSpPr>
            <p:spPr>
              <a:xfrm>
                <a:off x="3284833" y="4362064"/>
                <a:ext cx="1301697" cy="631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prstClr val="black"/>
                    </a:solidFill>
                    <a:latin typeface="Rockwell" panose="02060603020205020403" pitchFamily="18" charset="0"/>
                  </a:rPr>
                  <a:t>Target Accident Class</a:t>
                </a:r>
              </a:p>
            </p:txBody>
          </p:sp>
          <p:sp>
            <p:nvSpPr>
              <p:cNvPr id="207" name="Rectangle 206">
                <a:extLst>
                  <a:ext uri="{FF2B5EF4-FFF2-40B4-BE49-F238E27FC236}">
                    <a16:creationId xmlns:a16="http://schemas.microsoft.com/office/drawing/2014/main" id="{7C34F483-F5E6-4453-AF41-28889E0AAD3B}"/>
                  </a:ext>
                </a:extLst>
              </p:cNvPr>
              <p:cNvSpPr/>
              <p:nvPr/>
            </p:nvSpPr>
            <p:spPr>
              <a:xfrm>
                <a:off x="2977724" y="5015896"/>
                <a:ext cx="1931161" cy="664436"/>
              </a:xfrm>
              <a:prstGeom prst="rect">
                <a:avLst/>
              </a:prstGeom>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i="1" kern="0" dirty="0">
                    <a:solidFill>
                      <a:prstClr val="black">
                        <a:lumMod val="65000"/>
                        <a:lumOff val="35000"/>
                      </a:prstClr>
                    </a:solidFill>
                    <a:latin typeface="Rockwell" panose="02060603020205020403" pitchFamily="18" charset="0"/>
                    <a:cs typeface="Arial" panose="020B0604020202020204" pitchFamily="34" charset="0"/>
                  </a:rPr>
                  <a:t>Continued with label encoding.  High F1, precision &amp; recall on Non-Fatal predictions.  Poor Fatal predictions.</a:t>
                </a:r>
                <a:endPar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endParaRPr>
              </a:p>
            </p:txBody>
          </p:sp>
        </p:grpSp>
        <p:grpSp>
          <p:nvGrpSpPr>
            <p:cNvPr id="34" name="Group 33">
              <a:extLst>
                <a:ext uri="{FF2B5EF4-FFF2-40B4-BE49-F238E27FC236}">
                  <a16:creationId xmlns:a16="http://schemas.microsoft.com/office/drawing/2014/main" id="{423F08BD-680B-42EB-ABBC-6F74B5BA045F}"/>
                </a:ext>
              </a:extLst>
            </p:cNvPr>
            <p:cNvGrpSpPr/>
            <p:nvPr/>
          </p:nvGrpSpPr>
          <p:grpSpPr>
            <a:xfrm>
              <a:off x="5207387" y="4362064"/>
              <a:ext cx="2019583" cy="1316190"/>
              <a:chOff x="5207387" y="4362064"/>
              <a:chExt cx="2019583" cy="1316190"/>
            </a:xfrm>
          </p:grpSpPr>
          <p:sp>
            <p:nvSpPr>
              <p:cNvPr id="208" name="Rectangle 207">
                <a:extLst>
                  <a:ext uri="{FF2B5EF4-FFF2-40B4-BE49-F238E27FC236}">
                    <a16:creationId xmlns:a16="http://schemas.microsoft.com/office/drawing/2014/main" id="{60A24AAF-C7F2-48FA-81A7-FE7DD149393E}"/>
                  </a:ext>
                </a:extLst>
              </p:cNvPr>
              <p:cNvSpPr/>
              <p:nvPr/>
            </p:nvSpPr>
            <p:spPr>
              <a:xfrm>
                <a:off x="5322987" y="4362064"/>
                <a:ext cx="1520022" cy="5483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t>Refine</a:t>
                </a:r>
                <a:b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br>
                <a: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t>Change encoding</a:t>
                </a:r>
              </a:p>
            </p:txBody>
          </p:sp>
          <p:sp>
            <p:nvSpPr>
              <p:cNvPr id="209" name="Rectangle 208">
                <a:extLst>
                  <a:ext uri="{FF2B5EF4-FFF2-40B4-BE49-F238E27FC236}">
                    <a16:creationId xmlns:a16="http://schemas.microsoft.com/office/drawing/2014/main" id="{5B70438F-3B32-4C9B-8145-70D788E63BC2}"/>
                  </a:ext>
                </a:extLst>
              </p:cNvPr>
              <p:cNvSpPr/>
              <p:nvPr/>
            </p:nvSpPr>
            <p:spPr>
              <a:xfrm>
                <a:off x="5207387" y="5013818"/>
                <a:ext cx="2019583" cy="664436"/>
              </a:xfrm>
              <a:prstGeom prst="rect">
                <a:avLst/>
              </a:prstGeom>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rPr>
                  <a:t>Dig-in and make changes to remove any bias in the category encoding switch to one hot encoding from Label encoding</a:t>
                </a:r>
              </a:p>
            </p:txBody>
          </p:sp>
        </p:grpSp>
        <p:grpSp>
          <p:nvGrpSpPr>
            <p:cNvPr id="35" name="Group 34">
              <a:extLst>
                <a:ext uri="{FF2B5EF4-FFF2-40B4-BE49-F238E27FC236}">
                  <a16:creationId xmlns:a16="http://schemas.microsoft.com/office/drawing/2014/main" id="{7A0ADC2E-2883-4ACE-8F5F-1FF5872DA616}"/>
                </a:ext>
              </a:extLst>
            </p:cNvPr>
            <p:cNvGrpSpPr/>
            <p:nvPr/>
          </p:nvGrpSpPr>
          <p:grpSpPr>
            <a:xfrm>
              <a:off x="7459144" y="4362064"/>
              <a:ext cx="1708047" cy="1302560"/>
              <a:chOff x="7459144" y="4362064"/>
              <a:chExt cx="1708047" cy="1302560"/>
            </a:xfrm>
          </p:grpSpPr>
          <p:sp>
            <p:nvSpPr>
              <p:cNvPr id="210" name="Rectangle 209">
                <a:extLst>
                  <a:ext uri="{FF2B5EF4-FFF2-40B4-BE49-F238E27FC236}">
                    <a16:creationId xmlns:a16="http://schemas.microsoft.com/office/drawing/2014/main" id="{34C6DC7C-AF48-4900-92F0-E2A974B1999D}"/>
                  </a:ext>
                </a:extLst>
              </p:cNvPr>
              <p:cNvSpPr/>
              <p:nvPr/>
            </p:nvSpPr>
            <p:spPr>
              <a:xfrm>
                <a:off x="7518100" y="4362064"/>
                <a:ext cx="1520022" cy="507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t>Refine</a:t>
                </a:r>
                <a:b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br>
                <a: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t>Remove Features</a:t>
                </a:r>
              </a:p>
            </p:txBody>
          </p:sp>
          <p:sp>
            <p:nvSpPr>
              <p:cNvPr id="211" name="Rectangle 210">
                <a:extLst>
                  <a:ext uri="{FF2B5EF4-FFF2-40B4-BE49-F238E27FC236}">
                    <a16:creationId xmlns:a16="http://schemas.microsoft.com/office/drawing/2014/main" id="{84E1AB87-7614-41CA-A3FF-A8E94D99130B}"/>
                  </a:ext>
                </a:extLst>
              </p:cNvPr>
              <p:cNvSpPr/>
              <p:nvPr/>
            </p:nvSpPr>
            <p:spPr>
              <a:xfrm>
                <a:off x="7459144" y="5000188"/>
                <a:ext cx="1708047" cy="664436"/>
              </a:xfrm>
              <a:prstGeom prst="rect">
                <a:avLst/>
              </a:prstGeom>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rPr>
                  <a:t>Remove features related to driver and focus on overall accident features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i="1" kern="0" dirty="0">
                  <a:solidFill>
                    <a:prstClr val="black">
                      <a:lumMod val="65000"/>
                      <a:lumOff val="35000"/>
                    </a:prstClr>
                  </a:solidFill>
                  <a:latin typeface="Rockwell" panose="02060603020205020403" pitchFamily="18" charset="0"/>
                  <a:cs typeface="Arial" panose="020B0604020202020204" pitchFamily="34" charset="0"/>
                </a:endParaRPr>
              </a:p>
            </p:txBody>
          </p:sp>
        </p:grpSp>
      </p:grpSp>
      <p:grpSp>
        <p:nvGrpSpPr>
          <p:cNvPr id="191" name="Group 190">
            <a:extLst>
              <a:ext uri="{FF2B5EF4-FFF2-40B4-BE49-F238E27FC236}">
                <a16:creationId xmlns:a16="http://schemas.microsoft.com/office/drawing/2014/main" id="{E3031DFC-30C6-40A5-AEDE-4FA690549639}"/>
              </a:ext>
            </a:extLst>
          </p:cNvPr>
          <p:cNvGrpSpPr/>
          <p:nvPr/>
        </p:nvGrpSpPr>
        <p:grpSpPr>
          <a:xfrm>
            <a:off x="1586810" y="1769362"/>
            <a:ext cx="491819" cy="754224"/>
            <a:chOff x="1370014" y="1752600"/>
            <a:chExt cx="3271531" cy="5105400"/>
          </a:xfrm>
          <a:effectLst>
            <a:outerShdw blurRad="76200" dir="18900000" sy="23000" kx="-1200000" algn="bl" rotWithShape="0">
              <a:prstClr val="black">
                <a:alpha val="14000"/>
              </a:prstClr>
            </a:outerShdw>
          </a:effectLst>
        </p:grpSpPr>
        <p:sp>
          <p:nvSpPr>
            <p:cNvPr id="192" name="Rectangle 191">
              <a:extLst>
                <a:ext uri="{FF2B5EF4-FFF2-40B4-BE49-F238E27FC236}">
                  <a16:creationId xmlns:a16="http://schemas.microsoft.com/office/drawing/2014/main" id="{58251EB0-A053-448C-B6C7-25F772B8CE73}"/>
                </a:ext>
              </a:extLst>
            </p:cNvPr>
            <p:cNvSpPr/>
            <p:nvPr/>
          </p:nvSpPr>
          <p:spPr>
            <a:xfrm>
              <a:off x="2862086"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BA59F715-B8AE-40F5-B6A9-BD22DF76D76C}"/>
                </a:ext>
              </a:extLst>
            </p:cNvPr>
            <p:cNvGrpSpPr/>
            <p:nvPr/>
          </p:nvGrpSpPr>
          <p:grpSpPr>
            <a:xfrm>
              <a:off x="1370014" y="1752600"/>
              <a:ext cx="3271531" cy="3277365"/>
              <a:chOff x="7810639" y="3589151"/>
              <a:chExt cx="2010229" cy="2013814"/>
            </a:xfrm>
          </p:grpSpPr>
          <p:sp>
            <p:nvSpPr>
              <p:cNvPr id="194" name="Freeform 22">
                <a:extLst>
                  <a:ext uri="{FF2B5EF4-FFF2-40B4-BE49-F238E27FC236}">
                    <a16:creationId xmlns:a16="http://schemas.microsoft.com/office/drawing/2014/main" id="{F5DCD376-D7AE-4E47-8183-5ABF68717293}"/>
                  </a:ext>
                </a:extLst>
              </p:cNvPr>
              <p:cNvSpPr>
                <a:spLocks/>
              </p:cNvSpPr>
              <p:nvPr/>
            </p:nvSpPr>
            <p:spPr bwMode="auto">
              <a:xfrm>
                <a:off x="7810639" y="3589151"/>
                <a:ext cx="2010229" cy="2013814"/>
              </a:xfrm>
              <a:custGeom>
                <a:avLst/>
                <a:gdLst/>
                <a:ahLst/>
                <a:cxnLst>
                  <a:cxn ang="0">
                    <a:pos x="840" y="0"/>
                  </a:cxn>
                  <a:cxn ang="0">
                    <a:pos x="938" y="5"/>
                  </a:cxn>
                  <a:cxn ang="0">
                    <a:pos x="1033" y="22"/>
                  </a:cxn>
                  <a:cxn ang="0">
                    <a:pos x="1124" y="49"/>
                  </a:cxn>
                  <a:cxn ang="0">
                    <a:pos x="1211" y="85"/>
                  </a:cxn>
                  <a:cxn ang="0">
                    <a:pos x="1292" y="131"/>
                  </a:cxn>
                  <a:cxn ang="0">
                    <a:pos x="1366" y="185"/>
                  </a:cxn>
                  <a:cxn ang="0">
                    <a:pos x="1436" y="246"/>
                  </a:cxn>
                  <a:cxn ang="0">
                    <a:pos x="1497" y="314"/>
                  </a:cxn>
                  <a:cxn ang="0">
                    <a:pos x="1552" y="390"/>
                  </a:cxn>
                  <a:cxn ang="0">
                    <a:pos x="1597" y="472"/>
                  </a:cxn>
                  <a:cxn ang="0">
                    <a:pos x="1633" y="557"/>
                  </a:cxn>
                  <a:cxn ang="0">
                    <a:pos x="1660" y="648"/>
                  </a:cxn>
                  <a:cxn ang="0">
                    <a:pos x="1677" y="743"/>
                  </a:cxn>
                  <a:cxn ang="0">
                    <a:pos x="1682" y="841"/>
                  </a:cxn>
                  <a:cxn ang="0">
                    <a:pos x="1677" y="940"/>
                  </a:cxn>
                  <a:cxn ang="0">
                    <a:pos x="1660" y="1035"/>
                  </a:cxn>
                  <a:cxn ang="0">
                    <a:pos x="1633" y="1126"/>
                  </a:cxn>
                  <a:cxn ang="0">
                    <a:pos x="1597" y="1213"/>
                  </a:cxn>
                  <a:cxn ang="0">
                    <a:pos x="1552" y="1294"/>
                  </a:cxn>
                  <a:cxn ang="0">
                    <a:pos x="1497" y="1368"/>
                  </a:cxn>
                  <a:cxn ang="0">
                    <a:pos x="1436" y="1438"/>
                  </a:cxn>
                  <a:cxn ang="0">
                    <a:pos x="1366" y="1499"/>
                  </a:cxn>
                  <a:cxn ang="0">
                    <a:pos x="1292" y="1554"/>
                  </a:cxn>
                  <a:cxn ang="0">
                    <a:pos x="1211" y="1600"/>
                  </a:cxn>
                  <a:cxn ang="0">
                    <a:pos x="1124" y="1636"/>
                  </a:cxn>
                  <a:cxn ang="0">
                    <a:pos x="1033" y="1662"/>
                  </a:cxn>
                  <a:cxn ang="0">
                    <a:pos x="938" y="1679"/>
                  </a:cxn>
                  <a:cxn ang="0">
                    <a:pos x="840" y="1685"/>
                  </a:cxn>
                  <a:cxn ang="0">
                    <a:pos x="742" y="1679"/>
                  </a:cxn>
                  <a:cxn ang="0">
                    <a:pos x="647" y="1662"/>
                  </a:cxn>
                  <a:cxn ang="0">
                    <a:pos x="556" y="1636"/>
                  </a:cxn>
                  <a:cxn ang="0">
                    <a:pos x="471" y="1600"/>
                  </a:cxn>
                  <a:cxn ang="0">
                    <a:pos x="390" y="1554"/>
                  </a:cxn>
                  <a:cxn ang="0">
                    <a:pos x="314" y="1499"/>
                  </a:cxn>
                  <a:cxn ang="0">
                    <a:pos x="246" y="1438"/>
                  </a:cxn>
                  <a:cxn ang="0">
                    <a:pos x="185" y="1368"/>
                  </a:cxn>
                  <a:cxn ang="0">
                    <a:pos x="130" y="1294"/>
                  </a:cxn>
                  <a:cxn ang="0">
                    <a:pos x="85" y="1213"/>
                  </a:cxn>
                  <a:cxn ang="0">
                    <a:pos x="49" y="1126"/>
                  </a:cxn>
                  <a:cxn ang="0">
                    <a:pos x="22" y="1035"/>
                  </a:cxn>
                  <a:cxn ang="0">
                    <a:pos x="5" y="940"/>
                  </a:cxn>
                  <a:cxn ang="0">
                    <a:pos x="0" y="841"/>
                  </a:cxn>
                  <a:cxn ang="0">
                    <a:pos x="5" y="743"/>
                  </a:cxn>
                  <a:cxn ang="0">
                    <a:pos x="22" y="648"/>
                  </a:cxn>
                  <a:cxn ang="0">
                    <a:pos x="49" y="557"/>
                  </a:cxn>
                  <a:cxn ang="0">
                    <a:pos x="85" y="472"/>
                  </a:cxn>
                  <a:cxn ang="0">
                    <a:pos x="130" y="390"/>
                  </a:cxn>
                  <a:cxn ang="0">
                    <a:pos x="185" y="314"/>
                  </a:cxn>
                  <a:cxn ang="0">
                    <a:pos x="246" y="246"/>
                  </a:cxn>
                  <a:cxn ang="0">
                    <a:pos x="314" y="185"/>
                  </a:cxn>
                  <a:cxn ang="0">
                    <a:pos x="390" y="131"/>
                  </a:cxn>
                  <a:cxn ang="0">
                    <a:pos x="471" y="85"/>
                  </a:cxn>
                  <a:cxn ang="0">
                    <a:pos x="556" y="49"/>
                  </a:cxn>
                  <a:cxn ang="0">
                    <a:pos x="647" y="22"/>
                  </a:cxn>
                  <a:cxn ang="0">
                    <a:pos x="742" y="5"/>
                  </a:cxn>
                  <a:cxn ang="0">
                    <a:pos x="840" y="0"/>
                  </a:cxn>
                </a:cxnLst>
                <a:rect l="0" t="0" r="r" b="b"/>
                <a:pathLst>
                  <a:path w="1682" h="1685">
                    <a:moveTo>
                      <a:pt x="840" y="0"/>
                    </a:moveTo>
                    <a:lnTo>
                      <a:pt x="938" y="5"/>
                    </a:lnTo>
                    <a:lnTo>
                      <a:pt x="1033" y="22"/>
                    </a:lnTo>
                    <a:lnTo>
                      <a:pt x="1124" y="49"/>
                    </a:lnTo>
                    <a:lnTo>
                      <a:pt x="1211" y="85"/>
                    </a:lnTo>
                    <a:lnTo>
                      <a:pt x="1292" y="131"/>
                    </a:lnTo>
                    <a:lnTo>
                      <a:pt x="1366" y="185"/>
                    </a:lnTo>
                    <a:lnTo>
                      <a:pt x="1436" y="246"/>
                    </a:lnTo>
                    <a:lnTo>
                      <a:pt x="1497" y="314"/>
                    </a:lnTo>
                    <a:lnTo>
                      <a:pt x="1552" y="390"/>
                    </a:lnTo>
                    <a:lnTo>
                      <a:pt x="1597" y="472"/>
                    </a:lnTo>
                    <a:lnTo>
                      <a:pt x="1633" y="557"/>
                    </a:lnTo>
                    <a:lnTo>
                      <a:pt x="1660" y="648"/>
                    </a:lnTo>
                    <a:lnTo>
                      <a:pt x="1677" y="743"/>
                    </a:lnTo>
                    <a:lnTo>
                      <a:pt x="1682" y="841"/>
                    </a:lnTo>
                    <a:lnTo>
                      <a:pt x="1677" y="940"/>
                    </a:lnTo>
                    <a:lnTo>
                      <a:pt x="1660" y="1035"/>
                    </a:lnTo>
                    <a:lnTo>
                      <a:pt x="1633" y="1126"/>
                    </a:lnTo>
                    <a:lnTo>
                      <a:pt x="1597" y="1213"/>
                    </a:lnTo>
                    <a:lnTo>
                      <a:pt x="1552" y="1294"/>
                    </a:lnTo>
                    <a:lnTo>
                      <a:pt x="1497" y="1368"/>
                    </a:lnTo>
                    <a:lnTo>
                      <a:pt x="1436" y="1438"/>
                    </a:lnTo>
                    <a:lnTo>
                      <a:pt x="1366" y="1499"/>
                    </a:lnTo>
                    <a:lnTo>
                      <a:pt x="1292" y="1554"/>
                    </a:lnTo>
                    <a:lnTo>
                      <a:pt x="1211" y="1600"/>
                    </a:lnTo>
                    <a:lnTo>
                      <a:pt x="1124" y="1636"/>
                    </a:lnTo>
                    <a:lnTo>
                      <a:pt x="1033" y="1662"/>
                    </a:lnTo>
                    <a:lnTo>
                      <a:pt x="938" y="1679"/>
                    </a:lnTo>
                    <a:lnTo>
                      <a:pt x="840" y="1685"/>
                    </a:lnTo>
                    <a:lnTo>
                      <a:pt x="742" y="1679"/>
                    </a:lnTo>
                    <a:lnTo>
                      <a:pt x="647" y="1662"/>
                    </a:lnTo>
                    <a:lnTo>
                      <a:pt x="556" y="1636"/>
                    </a:lnTo>
                    <a:lnTo>
                      <a:pt x="471" y="1600"/>
                    </a:lnTo>
                    <a:lnTo>
                      <a:pt x="390" y="1554"/>
                    </a:lnTo>
                    <a:lnTo>
                      <a:pt x="314" y="1499"/>
                    </a:lnTo>
                    <a:lnTo>
                      <a:pt x="246" y="1438"/>
                    </a:lnTo>
                    <a:lnTo>
                      <a:pt x="185" y="1368"/>
                    </a:lnTo>
                    <a:lnTo>
                      <a:pt x="130" y="1294"/>
                    </a:lnTo>
                    <a:lnTo>
                      <a:pt x="85" y="1213"/>
                    </a:lnTo>
                    <a:lnTo>
                      <a:pt x="49" y="1126"/>
                    </a:lnTo>
                    <a:lnTo>
                      <a:pt x="22" y="1035"/>
                    </a:lnTo>
                    <a:lnTo>
                      <a:pt x="5" y="940"/>
                    </a:lnTo>
                    <a:lnTo>
                      <a:pt x="0" y="841"/>
                    </a:lnTo>
                    <a:lnTo>
                      <a:pt x="5" y="743"/>
                    </a:lnTo>
                    <a:lnTo>
                      <a:pt x="22" y="648"/>
                    </a:lnTo>
                    <a:lnTo>
                      <a:pt x="49" y="557"/>
                    </a:lnTo>
                    <a:lnTo>
                      <a:pt x="85" y="472"/>
                    </a:lnTo>
                    <a:lnTo>
                      <a:pt x="130" y="390"/>
                    </a:lnTo>
                    <a:lnTo>
                      <a:pt x="185" y="314"/>
                    </a:lnTo>
                    <a:lnTo>
                      <a:pt x="246" y="246"/>
                    </a:lnTo>
                    <a:lnTo>
                      <a:pt x="314" y="185"/>
                    </a:lnTo>
                    <a:lnTo>
                      <a:pt x="390" y="131"/>
                    </a:lnTo>
                    <a:lnTo>
                      <a:pt x="471" y="85"/>
                    </a:lnTo>
                    <a:lnTo>
                      <a:pt x="556" y="49"/>
                    </a:lnTo>
                    <a:lnTo>
                      <a:pt x="647" y="22"/>
                    </a:lnTo>
                    <a:lnTo>
                      <a:pt x="742" y="5"/>
                    </a:lnTo>
                    <a:lnTo>
                      <a:pt x="840" y="0"/>
                    </a:lnTo>
                    <a:close/>
                  </a:path>
                </a:pathLst>
              </a:custGeom>
              <a:gradFill flip="none" rotWithShape="1">
                <a:gsLst>
                  <a:gs pos="0">
                    <a:srgbClr val="DD0008">
                      <a:shade val="30000"/>
                      <a:satMod val="115000"/>
                    </a:srgbClr>
                  </a:gs>
                  <a:gs pos="50000">
                    <a:srgbClr val="DD0008">
                      <a:shade val="67500"/>
                      <a:satMod val="115000"/>
                    </a:srgbClr>
                  </a:gs>
                  <a:gs pos="100000">
                    <a:srgbClr val="DD0008">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23">
                <a:extLst>
                  <a:ext uri="{FF2B5EF4-FFF2-40B4-BE49-F238E27FC236}">
                    <a16:creationId xmlns:a16="http://schemas.microsoft.com/office/drawing/2014/main" id="{68596698-7A43-414A-B6C3-D98B1D4DB38F}"/>
                  </a:ext>
                </a:extLst>
              </p:cNvPr>
              <p:cNvSpPr>
                <a:spLocks/>
              </p:cNvSpPr>
              <p:nvPr/>
            </p:nvSpPr>
            <p:spPr bwMode="auto">
              <a:xfrm>
                <a:off x="8371160" y="4150868"/>
                <a:ext cx="1187971" cy="1189166"/>
              </a:xfrm>
              <a:custGeom>
                <a:avLst/>
                <a:gdLst/>
                <a:ahLst/>
                <a:cxnLst>
                  <a:cxn ang="0">
                    <a:pos x="871" y="0"/>
                  </a:cxn>
                  <a:cxn ang="0">
                    <a:pos x="914" y="64"/>
                  </a:cxn>
                  <a:cxn ang="0">
                    <a:pos x="948" y="136"/>
                  </a:cxn>
                  <a:cxn ang="0">
                    <a:pos x="973" y="210"/>
                  </a:cxn>
                  <a:cxn ang="0">
                    <a:pos x="988" y="290"/>
                  </a:cxn>
                  <a:cxn ang="0">
                    <a:pos x="994" y="371"/>
                  </a:cxn>
                  <a:cxn ang="0">
                    <a:pos x="988" y="457"/>
                  </a:cxn>
                  <a:cxn ang="0">
                    <a:pos x="971" y="538"/>
                  </a:cxn>
                  <a:cxn ang="0">
                    <a:pos x="945" y="614"/>
                  </a:cxn>
                  <a:cxn ang="0">
                    <a:pos x="909" y="686"/>
                  </a:cxn>
                  <a:cxn ang="0">
                    <a:pos x="865" y="752"/>
                  </a:cxn>
                  <a:cxn ang="0">
                    <a:pos x="812" y="813"/>
                  </a:cxn>
                  <a:cxn ang="0">
                    <a:pos x="751" y="866"/>
                  </a:cxn>
                  <a:cxn ang="0">
                    <a:pos x="685" y="910"/>
                  </a:cxn>
                  <a:cxn ang="0">
                    <a:pos x="613" y="946"/>
                  </a:cxn>
                  <a:cxn ang="0">
                    <a:pos x="538" y="972"/>
                  </a:cxn>
                  <a:cxn ang="0">
                    <a:pos x="456" y="989"/>
                  </a:cxn>
                  <a:cxn ang="0">
                    <a:pos x="371" y="995"/>
                  </a:cxn>
                  <a:cxn ang="0">
                    <a:pos x="290" y="989"/>
                  </a:cxn>
                  <a:cxn ang="0">
                    <a:pos x="210" y="974"/>
                  </a:cxn>
                  <a:cxn ang="0">
                    <a:pos x="136" y="950"/>
                  </a:cxn>
                  <a:cxn ang="0">
                    <a:pos x="64" y="915"/>
                  </a:cxn>
                  <a:cxn ang="0">
                    <a:pos x="0" y="872"/>
                  </a:cxn>
                  <a:cxn ang="0">
                    <a:pos x="871" y="0"/>
                  </a:cxn>
                </a:cxnLst>
                <a:rect l="0" t="0" r="r" b="b"/>
                <a:pathLst>
                  <a:path w="994" h="995">
                    <a:moveTo>
                      <a:pt x="871" y="0"/>
                    </a:moveTo>
                    <a:lnTo>
                      <a:pt x="914" y="64"/>
                    </a:lnTo>
                    <a:lnTo>
                      <a:pt x="948" y="136"/>
                    </a:lnTo>
                    <a:lnTo>
                      <a:pt x="973" y="210"/>
                    </a:lnTo>
                    <a:lnTo>
                      <a:pt x="988" y="290"/>
                    </a:lnTo>
                    <a:lnTo>
                      <a:pt x="994" y="371"/>
                    </a:lnTo>
                    <a:lnTo>
                      <a:pt x="988" y="457"/>
                    </a:lnTo>
                    <a:lnTo>
                      <a:pt x="971" y="538"/>
                    </a:lnTo>
                    <a:lnTo>
                      <a:pt x="945" y="614"/>
                    </a:lnTo>
                    <a:lnTo>
                      <a:pt x="909" y="686"/>
                    </a:lnTo>
                    <a:lnTo>
                      <a:pt x="865" y="752"/>
                    </a:lnTo>
                    <a:lnTo>
                      <a:pt x="812" y="813"/>
                    </a:lnTo>
                    <a:lnTo>
                      <a:pt x="751" y="866"/>
                    </a:lnTo>
                    <a:lnTo>
                      <a:pt x="685" y="910"/>
                    </a:lnTo>
                    <a:lnTo>
                      <a:pt x="613" y="946"/>
                    </a:lnTo>
                    <a:lnTo>
                      <a:pt x="538" y="972"/>
                    </a:lnTo>
                    <a:lnTo>
                      <a:pt x="456" y="989"/>
                    </a:lnTo>
                    <a:lnTo>
                      <a:pt x="371" y="995"/>
                    </a:lnTo>
                    <a:lnTo>
                      <a:pt x="290" y="989"/>
                    </a:lnTo>
                    <a:lnTo>
                      <a:pt x="210" y="974"/>
                    </a:lnTo>
                    <a:lnTo>
                      <a:pt x="136" y="950"/>
                    </a:lnTo>
                    <a:lnTo>
                      <a:pt x="64" y="915"/>
                    </a:lnTo>
                    <a:lnTo>
                      <a:pt x="0" y="872"/>
                    </a:lnTo>
                    <a:lnTo>
                      <a:pt x="87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24">
                <a:extLst>
                  <a:ext uri="{FF2B5EF4-FFF2-40B4-BE49-F238E27FC236}">
                    <a16:creationId xmlns:a16="http://schemas.microsoft.com/office/drawing/2014/main" id="{03D6BDCF-4267-444C-A859-506AD6E6CECD}"/>
                  </a:ext>
                </a:extLst>
              </p:cNvPr>
              <p:cNvSpPr>
                <a:spLocks/>
              </p:cNvSpPr>
              <p:nvPr/>
            </p:nvSpPr>
            <p:spPr bwMode="auto">
              <a:xfrm>
                <a:off x="8072373" y="3852081"/>
                <a:ext cx="1160482" cy="1161678"/>
              </a:xfrm>
              <a:custGeom>
                <a:avLst/>
                <a:gdLst/>
                <a:ahLst/>
                <a:cxnLst>
                  <a:cxn ang="0">
                    <a:pos x="621" y="0"/>
                  </a:cxn>
                  <a:cxn ang="0">
                    <a:pos x="699" y="3"/>
                  </a:cxn>
                  <a:cxn ang="0">
                    <a:pos x="772" y="19"/>
                  </a:cxn>
                  <a:cxn ang="0">
                    <a:pos x="843" y="39"/>
                  </a:cxn>
                  <a:cxn ang="0">
                    <a:pos x="909" y="70"/>
                  </a:cxn>
                  <a:cxn ang="0">
                    <a:pos x="971" y="108"/>
                  </a:cxn>
                  <a:cxn ang="0">
                    <a:pos x="108" y="972"/>
                  </a:cxn>
                  <a:cxn ang="0">
                    <a:pos x="70" y="909"/>
                  </a:cxn>
                  <a:cxn ang="0">
                    <a:pos x="40" y="843"/>
                  </a:cxn>
                  <a:cxn ang="0">
                    <a:pos x="19" y="773"/>
                  </a:cxn>
                  <a:cxn ang="0">
                    <a:pos x="4" y="699"/>
                  </a:cxn>
                  <a:cxn ang="0">
                    <a:pos x="0" y="621"/>
                  </a:cxn>
                  <a:cxn ang="0">
                    <a:pos x="6" y="538"/>
                  </a:cxn>
                  <a:cxn ang="0">
                    <a:pos x="23" y="456"/>
                  </a:cxn>
                  <a:cxn ang="0">
                    <a:pos x="49" y="379"/>
                  </a:cxn>
                  <a:cxn ang="0">
                    <a:pos x="85" y="309"/>
                  </a:cxn>
                  <a:cxn ang="0">
                    <a:pos x="129" y="242"/>
                  </a:cxn>
                  <a:cxn ang="0">
                    <a:pos x="182" y="182"/>
                  </a:cxn>
                  <a:cxn ang="0">
                    <a:pos x="243" y="129"/>
                  </a:cxn>
                  <a:cxn ang="0">
                    <a:pos x="309" y="85"/>
                  </a:cxn>
                  <a:cxn ang="0">
                    <a:pos x="379" y="49"/>
                  </a:cxn>
                  <a:cxn ang="0">
                    <a:pos x="456" y="22"/>
                  </a:cxn>
                  <a:cxn ang="0">
                    <a:pos x="538" y="5"/>
                  </a:cxn>
                  <a:cxn ang="0">
                    <a:pos x="621" y="0"/>
                  </a:cxn>
                </a:cxnLst>
                <a:rect l="0" t="0" r="r" b="b"/>
                <a:pathLst>
                  <a:path w="971" h="972">
                    <a:moveTo>
                      <a:pt x="621" y="0"/>
                    </a:moveTo>
                    <a:lnTo>
                      <a:pt x="699" y="3"/>
                    </a:lnTo>
                    <a:lnTo>
                      <a:pt x="772" y="19"/>
                    </a:lnTo>
                    <a:lnTo>
                      <a:pt x="843" y="39"/>
                    </a:lnTo>
                    <a:lnTo>
                      <a:pt x="909" y="70"/>
                    </a:lnTo>
                    <a:lnTo>
                      <a:pt x="971" y="108"/>
                    </a:lnTo>
                    <a:lnTo>
                      <a:pt x="108" y="972"/>
                    </a:lnTo>
                    <a:lnTo>
                      <a:pt x="70" y="909"/>
                    </a:lnTo>
                    <a:lnTo>
                      <a:pt x="40" y="843"/>
                    </a:lnTo>
                    <a:lnTo>
                      <a:pt x="19" y="773"/>
                    </a:lnTo>
                    <a:lnTo>
                      <a:pt x="4" y="699"/>
                    </a:lnTo>
                    <a:lnTo>
                      <a:pt x="0" y="621"/>
                    </a:lnTo>
                    <a:lnTo>
                      <a:pt x="6" y="538"/>
                    </a:lnTo>
                    <a:lnTo>
                      <a:pt x="23" y="456"/>
                    </a:lnTo>
                    <a:lnTo>
                      <a:pt x="49" y="379"/>
                    </a:lnTo>
                    <a:lnTo>
                      <a:pt x="85" y="309"/>
                    </a:lnTo>
                    <a:lnTo>
                      <a:pt x="129" y="242"/>
                    </a:lnTo>
                    <a:lnTo>
                      <a:pt x="182" y="182"/>
                    </a:lnTo>
                    <a:lnTo>
                      <a:pt x="243" y="129"/>
                    </a:lnTo>
                    <a:lnTo>
                      <a:pt x="309" y="85"/>
                    </a:lnTo>
                    <a:lnTo>
                      <a:pt x="379" y="49"/>
                    </a:lnTo>
                    <a:lnTo>
                      <a:pt x="456" y="22"/>
                    </a:lnTo>
                    <a:lnTo>
                      <a:pt x="538" y="5"/>
                    </a:lnTo>
                    <a:lnTo>
                      <a:pt x="62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25">
                <a:extLst>
                  <a:ext uri="{FF2B5EF4-FFF2-40B4-BE49-F238E27FC236}">
                    <a16:creationId xmlns:a16="http://schemas.microsoft.com/office/drawing/2014/main" id="{E6464411-D50D-4BBD-B6F1-B258389777D6}"/>
                  </a:ext>
                </a:extLst>
              </p:cNvPr>
              <p:cNvSpPr>
                <a:spLocks noEditPoints="1"/>
              </p:cNvSpPr>
              <p:nvPr/>
            </p:nvSpPr>
            <p:spPr bwMode="auto">
              <a:xfrm>
                <a:off x="8446451" y="4003863"/>
                <a:ext cx="829428" cy="1105506"/>
              </a:xfrm>
              <a:custGeom>
                <a:avLst/>
                <a:gdLst/>
                <a:ahLst/>
                <a:cxnLst>
                  <a:cxn ang="0">
                    <a:pos x="618" y="312"/>
                  </a:cxn>
                  <a:cxn ang="0">
                    <a:pos x="617" y="688"/>
                  </a:cxn>
                  <a:cxn ang="0">
                    <a:pos x="694" y="686"/>
                  </a:cxn>
                  <a:cxn ang="0">
                    <a:pos x="628" y="807"/>
                  </a:cxn>
                  <a:cxn ang="0">
                    <a:pos x="558" y="925"/>
                  </a:cxn>
                  <a:cxn ang="0">
                    <a:pos x="488" y="807"/>
                  </a:cxn>
                  <a:cxn ang="0">
                    <a:pos x="420" y="686"/>
                  </a:cxn>
                  <a:cxn ang="0">
                    <a:pos x="497" y="688"/>
                  </a:cxn>
                  <a:cxn ang="0">
                    <a:pos x="499" y="432"/>
                  </a:cxn>
                  <a:cxn ang="0">
                    <a:pos x="618" y="312"/>
                  </a:cxn>
                  <a:cxn ang="0">
                    <a:pos x="308" y="0"/>
                  </a:cxn>
                  <a:cxn ang="0">
                    <a:pos x="361" y="3"/>
                  </a:cxn>
                  <a:cxn ang="0">
                    <a:pos x="412" y="19"/>
                  </a:cxn>
                  <a:cxn ang="0">
                    <a:pos x="458" y="39"/>
                  </a:cxn>
                  <a:cxn ang="0">
                    <a:pos x="501" y="68"/>
                  </a:cxn>
                  <a:cxn ang="0">
                    <a:pos x="537" y="102"/>
                  </a:cxn>
                  <a:cxn ang="0">
                    <a:pos x="454" y="185"/>
                  </a:cxn>
                  <a:cxn ang="0">
                    <a:pos x="424" y="159"/>
                  </a:cxn>
                  <a:cxn ang="0">
                    <a:pos x="389" y="138"/>
                  </a:cxn>
                  <a:cxn ang="0">
                    <a:pos x="350" y="125"/>
                  </a:cxn>
                  <a:cxn ang="0">
                    <a:pos x="308" y="119"/>
                  </a:cxn>
                  <a:cxn ang="0">
                    <a:pos x="265" y="125"/>
                  </a:cxn>
                  <a:cxn ang="0">
                    <a:pos x="225" y="138"/>
                  </a:cxn>
                  <a:cxn ang="0">
                    <a:pos x="191" y="161"/>
                  </a:cxn>
                  <a:cxn ang="0">
                    <a:pos x="160" y="191"/>
                  </a:cxn>
                  <a:cxn ang="0">
                    <a:pos x="138" y="225"/>
                  </a:cxn>
                  <a:cxn ang="0">
                    <a:pos x="124" y="267"/>
                  </a:cxn>
                  <a:cxn ang="0">
                    <a:pos x="119" y="310"/>
                  </a:cxn>
                  <a:cxn ang="0">
                    <a:pos x="117" y="523"/>
                  </a:cxn>
                  <a:cxn ang="0">
                    <a:pos x="0" y="640"/>
                  </a:cxn>
                  <a:cxn ang="0">
                    <a:pos x="0" y="310"/>
                  </a:cxn>
                  <a:cxn ang="0">
                    <a:pos x="5" y="256"/>
                  </a:cxn>
                  <a:cxn ang="0">
                    <a:pos x="18" y="202"/>
                  </a:cxn>
                  <a:cxn ang="0">
                    <a:pos x="41" y="153"/>
                  </a:cxn>
                  <a:cxn ang="0">
                    <a:pos x="71" y="111"/>
                  </a:cxn>
                  <a:cxn ang="0">
                    <a:pos x="109" y="74"/>
                  </a:cxn>
                  <a:cxn ang="0">
                    <a:pos x="153" y="43"/>
                  </a:cxn>
                  <a:cxn ang="0">
                    <a:pos x="200" y="19"/>
                  </a:cxn>
                  <a:cxn ang="0">
                    <a:pos x="253" y="5"/>
                  </a:cxn>
                  <a:cxn ang="0">
                    <a:pos x="308" y="0"/>
                  </a:cxn>
                </a:cxnLst>
                <a:rect l="0" t="0" r="r" b="b"/>
                <a:pathLst>
                  <a:path w="694" h="925">
                    <a:moveTo>
                      <a:pt x="618" y="312"/>
                    </a:moveTo>
                    <a:lnTo>
                      <a:pt x="617" y="688"/>
                    </a:lnTo>
                    <a:lnTo>
                      <a:pt x="694" y="686"/>
                    </a:lnTo>
                    <a:lnTo>
                      <a:pt x="628" y="807"/>
                    </a:lnTo>
                    <a:lnTo>
                      <a:pt x="558" y="925"/>
                    </a:lnTo>
                    <a:lnTo>
                      <a:pt x="488" y="807"/>
                    </a:lnTo>
                    <a:lnTo>
                      <a:pt x="420" y="686"/>
                    </a:lnTo>
                    <a:lnTo>
                      <a:pt x="497" y="688"/>
                    </a:lnTo>
                    <a:lnTo>
                      <a:pt x="499" y="432"/>
                    </a:lnTo>
                    <a:lnTo>
                      <a:pt x="618" y="312"/>
                    </a:lnTo>
                    <a:close/>
                    <a:moveTo>
                      <a:pt x="308" y="0"/>
                    </a:moveTo>
                    <a:lnTo>
                      <a:pt x="361" y="3"/>
                    </a:lnTo>
                    <a:lnTo>
                      <a:pt x="412" y="19"/>
                    </a:lnTo>
                    <a:lnTo>
                      <a:pt x="458" y="39"/>
                    </a:lnTo>
                    <a:lnTo>
                      <a:pt x="501" y="68"/>
                    </a:lnTo>
                    <a:lnTo>
                      <a:pt x="537" y="102"/>
                    </a:lnTo>
                    <a:lnTo>
                      <a:pt x="454" y="185"/>
                    </a:lnTo>
                    <a:lnTo>
                      <a:pt x="424" y="159"/>
                    </a:lnTo>
                    <a:lnTo>
                      <a:pt x="389" y="138"/>
                    </a:lnTo>
                    <a:lnTo>
                      <a:pt x="350" y="125"/>
                    </a:lnTo>
                    <a:lnTo>
                      <a:pt x="308" y="119"/>
                    </a:lnTo>
                    <a:lnTo>
                      <a:pt x="265" y="125"/>
                    </a:lnTo>
                    <a:lnTo>
                      <a:pt x="225" y="138"/>
                    </a:lnTo>
                    <a:lnTo>
                      <a:pt x="191" y="161"/>
                    </a:lnTo>
                    <a:lnTo>
                      <a:pt x="160" y="191"/>
                    </a:lnTo>
                    <a:lnTo>
                      <a:pt x="138" y="225"/>
                    </a:lnTo>
                    <a:lnTo>
                      <a:pt x="124" y="267"/>
                    </a:lnTo>
                    <a:lnTo>
                      <a:pt x="119" y="310"/>
                    </a:lnTo>
                    <a:lnTo>
                      <a:pt x="117" y="523"/>
                    </a:lnTo>
                    <a:lnTo>
                      <a:pt x="0" y="640"/>
                    </a:lnTo>
                    <a:lnTo>
                      <a:pt x="0" y="310"/>
                    </a:lnTo>
                    <a:lnTo>
                      <a:pt x="5" y="256"/>
                    </a:lnTo>
                    <a:lnTo>
                      <a:pt x="18" y="202"/>
                    </a:lnTo>
                    <a:lnTo>
                      <a:pt x="41" y="153"/>
                    </a:lnTo>
                    <a:lnTo>
                      <a:pt x="71" y="111"/>
                    </a:lnTo>
                    <a:lnTo>
                      <a:pt x="109" y="74"/>
                    </a:lnTo>
                    <a:lnTo>
                      <a:pt x="153" y="43"/>
                    </a:lnTo>
                    <a:lnTo>
                      <a:pt x="200" y="19"/>
                    </a:lnTo>
                    <a:lnTo>
                      <a:pt x="253" y="5"/>
                    </a:lnTo>
                    <a:lnTo>
                      <a:pt x="30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17" name="Group 216">
            <a:extLst>
              <a:ext uri="{FF2B5EF4-FFF2-40B4-BE49-F238E27FC236}">
                <a16:creationId xmlns:a16="http://schemas.microsoft.com/office/drawing/2014/main" id="{D410D8BA-2DB8-40EB-B5F5-D52111019866}"/>
              </a:ext>
            </a:extLst>
          </p:cNvPr>
          <p:cNvGrpSpPr/>
          <p:nvPr/>
        </p:nvGrpSpPr>
        <p:grpSpPr>
          <a:xfrm>
            <a:off x="5797984" y="1738716"/>
            <a:ext cx="657133" cy="893428"/>
            <a:chOff x="6627812" y="1592067"/>
            <a:chExt cx="3584373" cy="5265933"/>
          </a:xfrm>
        </p:grpSpPr>
        <p:grpSp>
          <p:nvGrpSpPr>
            <p:cNvPr id="218" name="Group 41">
              <a:extLst>
                <a:ext uri="{FF2B5EF4-FFF2-40B4-BE49-F238E27FC236}">
                  <a16:creationId xmlns:a16="http://schemas.microsoft.com/office/drawing/2014/main" id="{4F69B65C-F772-4A9B-AC2F-84F6A7984737}"/>
                </a:ext>
              </a:extLst>
            </p:cNvPr>
            <p:cNvGrpSpPr/>
            <p:nvPr/>
          </p:nvGrpSpPr>
          <p:grpSpPr>
            <a:xfrm>
              <a:off x="6627812" y="1592067"/>
              <a:ext cx="3584373" cy="5265933"/>
              <a:chOff x="1217612" y="1592067"/>
              <a:chExt cx="3584373" cy="5265933"/>
            </a:xfrm>
            <a:effectLst>
              <a:outerShdw blurRad="76200" dir="18900000" sy="23000" kx="-1200000" algn="bl" rotWithShape="0">
                <a:prstClr val="black">
                  <a:alpha val="10000"/>
                </a:prstClr>
              </a:outerShdw>
            </a:effectLst>
          </p:grpSpPr>
          <p:sp>
            <p:nvSpPr>
              <p:cNvPr id="220" name="Rectangle 219">
                <a:extLst>
                  <a:ext uri="{FF2B5EF4-FFF2-40B4-BE49-F238E27FC236}">
                    <a16:creationId xmlns:a16="http://schemas.microsoft.com/office/drawing/2014/main" id="{3E328C60-86DF-456A-BD4E-5DEF5DDC85F2}"/>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1" name="Group 51">
                <a:extLst>
                  <a:ext uri="{FF2B5EF4-FFF2-40B4-BE49-F238E27FC236}">
                    <a16:creationId xmlns:a16="http://schemas.microsoft.com/office/drawing/2014/main" id="{BB89CF1F-533F-4DF0-B3D4-D1C210E3724E}"/>
                  </a:ext>
                </a:extLst>
              </p:cNvPr>
              <p:cNvGrpSpPr/>
              <p:nvPr/>
            </p:nvGrpSpPr>
            <p:grpSpPr>
              <a:xfrm>
                <a:off x="1217612" y="1592067"/>
                <a:ext cx="3584373" cy="3598790"/>
                <a:chOff x="1217612" y="1592067"/>
                <a:chExt cx="3584373" cy="3598790"/>
              </a:xfrm>
            </p:grpSpPr>
            <p:grpSp>
              <p:nvGrpSpPr>
                <p:cNvPr id="222" name="Group 2">
                  <a:extLst>
                    <a:ext uri="{FF2B5EF4-FFF2-40B4-BE49-F238E27FC236}">
                      <a16:creationId xmlns:a16="http://schemas.microsoft.com/office/drawing/2014/main" id="{7BBFD161-4465-4270-9886-19B0B34DF7FD}"/>
                    </a:ext>
                  </a:extLst>
                </p:cNvPr>
                <p:cNvGrpSpPr/>
                <p:nvPr/>
              </p:nvGrpSpPr>
              <p:grpSpPr>
                <a:xfrm>
                  <a:off x="1217612" y="1600200"/>
                  <a:ext cx="3584373" cy="3590657"/>
                  <a:chOff x="1138238" y="4137025"/>
                  <a:chExt cx="2716213" cy="2720975"/>
                </a:xfrm>
              </p:grpSpPr>
              <p:sp>
                <p:nvSpPr>
                  <p:cNvPr id="224" name="Freeform 207">
                    <a:extLst>
                      <a:ext uri="{FF2B5EF4-FFF2-40B4-BE49-F238E27FC236}">
                        <a16:creationId xmlns:a16="http://schemas.microsoft.com/office/drawing/2014/main" id="{365E26E0-C94B-47FB-B518-7458C89CFF6D}"/>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208">
                    <a:extLst>
                      <a:ext uri="{FF2B5EF4-FFF2-40B4-BE49-F238E27FC236}">
                        <a16:creationId xmlns:a16="http://schemas.microsoft.com/office/drawing/2014/main" id="{51483370-5598-4B32-BF02-C27674EDD2E3}"/>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3" name="Freeform 26">
                  <a:extLst>
                    <a:ext uri="{FF2B5EF4-FFF2-40B4-BE49-F238E27FC236}">
                      <a16:creationId xmlns:a16="http://schemas.microsoft.com/office/drawing/2014/main" id="{B3EDCC60-C18A-4AF6-9298-749FF1F3ED4D}"/>
                    </a:ext>
                  </a:extLst>
                </p:cNvPr>
                <p:cNvSpPr>
                  <a:spLocks/>
                </p:cNvSpPr>
                <p:nvPr/>
              </p:nvSpPr>
              <p:spPr bwMode="auto">
                <a:xfrm>
                  <a:off x="1235907" y="1592067"/>
                  <a:ext cx="3559953" cy="2148658"/>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19" name="Freeform 6">
              <a:extLst>
                <a:ext uri="{FF2B5EF4-FFF2-40B4-BE49-F238E27FC236}">
                  <a16:creationId xmlns:a16="http://schemas.microsoft.com/office/drawing/2014/main" id="{4AC9B1EE-4A69-4165-8631-C2D962D47F23}"/>
                </a:ext>
              </a:extLst>
            </p:cNvPr>
            <p:cNvSpPr>
              <a:spLocks noEditPoints="1"/>
            </p:cNvSpPr>
            <p:nvPr/>
          </p:nvSpPr>
          <p:spPr bwMode="auto">
            <a:xfrm>
              <a:off x="7775661" y="2750486"/>
              <a:ext cx="990600" cy="1023098"/>
            </a:xfrm>
            <a:custGeom>
              <a:avLst/>
              <a:gdLst/>
              <a:ahLst/>
              <a:cxnLst>
                <a:cxn ang="0">
                  <a:pos x="591" y="420"/>
                </a:cxn>
                <a:cxn ang="0">
                  <a:pos x="724" y="296"/>
                </a:cxn>
                <a:cxn ang="0">
                  <a:pos x="542" y="134"/>
                </a:cxn>
                <a:cxn ang="0">
                  <a:pos x="646" y="137"/>
                </a:cxn>
                <a:cxn ang="0">
                  <a:pos x="703" y="141"/>
                </a:cxn>
                <a:cxn ang="0">
                  <a:pos x="735" y="165"/>
                </a:cxn>
                <a:cxn ang="0">
                  <a:pos x="746" y="195"/>
                </a:cxn>
                <a:cxn ang="0">
                  <a:pos x="757" y="226"/>
                </a:cxn>
                <a:cxn ang="0">
                  <a:pos x="771" y="275"/>
                </a:cxn>
                <a:cxn ang="0">
                  <a:pos x="795" y="263"/>
                </a:cxn>
                <a:cxn ang="0">
                  <a:pos x="816" y="276"/>
                </a:cxn>
                <a:cxn ang="0">
                  <a:pos x="819" y="296"/>
                </a:cxn>
                <a:cxn ang="0">
                  <a:pos x="796" y="321"/>
                </a:cxn>
                <a:cxn ang="0">
                  <a:pos x="771" y="365"/>
                </a:cxn>
                <a:cxn ang="0">
                  <a:pos x="796" y="409"/>
                </a:cxn>
                <a:cxn ang="0">
                  <a:pos x="799" y="526"/>
                </a:cxn>
                <a:cxn ang="0">
                  <a:pos x="799" y="708"/>
                </a:cxn>
                <a:cxn ang="0">
                  <a:pos x="811" y="754"/>
                </a:cxn>
                <a:cxn ang="0">
                  <a:pos x="823" y="813"/>
                </a:cxn>
                <a:cxn ang="0">
                  <a:pos x="808" y="845"/>
                </a:cxn>
                <a:cxn ang="0">
                  <a:pos x="780" y="844"/>
                </a:cxn>
                <a:cxn ang="0">
                  <a:pos x="755" y="813"/>
                </a:cxn>
                <a:cxn ang="0">
                  <a:pos x="730" y="742"/>
                </a:cxn>
                <a:cxn ang="0">
                  <a:pos x="717" y="682"/>
                </a:cxn>
                <a:cxn ang="0">
                  <a:pos x="707" y="560"/>
                </a:cxn>
                <a:cxn ang="0">
                  <a:pos x="703" y="492"/>
                </a:cxn>
                <a:cxn ang="0">
                  <a:pos x="609" y="625"/>
                </a:cxn>
                <a:cxn ang="0">
                  <a:pos x="629" y="691"/>
                </a:cxn>
                <a:cxn ang="0">
                  <a:pos x="652" y="765"/>
                </a:cxn>
                <a:cxn ang="0">
                  <a:pos x="665" y="819"/>
                </a:cxn>
                <a:cxn ang="0">
                  <a:pos x="652" y="845"/>
                </a:cxn>
                <a:cxn ang="0">
                  <a:pos x="618" y="847"/>
                </a:cxn>
                <a:cxn ang="0">
                  <a:pos x="594" y="821"/>
                </a:cxn>
                <a:cxn ang="0">
                  <a:pos x="571" y="754"/>
                </a:cxn>
                <a:cxn ang="0">
                  <a:pos x="528" y="632"/>
                </a:cxn>
                <a:cxn ang="0">
                  <a:pos x="509" y="580"/>
                </a:cxn>
                <a:cxn ang="0">
                  <a:pos x="353" y="705"/>
                </a:cxn>
                <a:cxn ang="0">
                  <a:pos x="254" y="619"/>
                </a:cxn>
                <a:cxn ang="0">
                  <a:pos x="337" y="674"/>
                </a:cxn>
                <a:cxn ang="0">
                  <a:pos x="375" y="641"/>
                </a:cxn>
                <a:cxn ang="0">
                  <a:pos x="492" y="529"/>
                </a:cxn>
                <a:cxn ang="0">
                  <a:pos x="510" y="499"/>
                </a:cxn>
                <a:cxn ang="0">
                  <a:pos x="493" y="460"/>
                </a:cxn>
                <a:cxn ang="0">
                  <a:pos x="458" y="401"/>
                </a:cxn>
                <a:cxn ang="0">
                  <a:pos x="422" y="345"/>
                </a:cxn>
                <a:cxn ang="0">
                  <a:pos x="409" y="309"/>
                </a:cxn>
                <a:cxn ang="0">
                  <a:pos x="428" y="263"/>
                </a:cxn>
                <a:cxn ang="0">
                  <a:pos x="477" y="188"/>
                </a:cxn>
                <a:cxn ang="0">
                  <a:pos x="511" y="147"/>
                </a:cxn>
                <a:cxn ang="0">
                  <a:pos x="542" y="134"/>
                </a:cxn>
                <a:cxn ang="0">
                  <a:pos x="397" y="12"/>
                </a:cxn>
                <a:cxn ang="0">
                  <a:pos x="445" y="64"/>
                </a:cxn>
                <a:cxn ang="0">
                  <a:pos x="454" y="139"/>
                </a:cxn>
                <a:cxn ang="0">
                  <a:pos x="416" y="202"/>
                </a:cxn>
                <a:cxn ang="0">
                  <a:pos x="350" y="227"/>
                </a:cxn>
                <a:cxn ang="0">
                  <a:pos x="282" y="202"/>
                </a:cxn>
                <a:cxn ang="0">
                  <a:pos x="244" y="139"/>
                </a:cxn>
                <a:cxn ang="0">
                  <a:pos x="253" y="64"/>
                </a:cxn>
                <a:cxn ang="0">
                  <a:pos x="302" y="12"/>
                </a:cxn>
              </a:cxnLst>
              <a:rect l="0" t="0" r="r" b="b"/>
              <a:pathLst>
                <a:path w="823" h="850">
                  <a:moveTo>
                    <a:pt x="510" y="366"/>
                  </a:moveTo>
                  <a:lnTo>
                    <a:pt x="561" y="449"/>
                  </a:lnTo>
                  <a:lnTo>
                    <a:pt x="591" y="420"/>
                  </a:lnTo>
                  <a:lnTo>
                    <a:pt x="510" y="366"/>
                  </a:lnTo>
                  <a:close/>
                  <a:moveTo>
                    <a:pt x="641" y="210"/>
                  </a:moveTo>
                  <a:lnTo>
                    <a:pt x="724" y="296"/>
                  </a:lnTo>
                  <a:lnTo>
                    <a:pt x="692" y="218"/>
                  </a:lnTo>
                  <a:lnTo>
                    <a:pt x="641" y="210"/>
                  </a:lnTo>
                  <a:close/>
                  <a:moveTo>
                    <a:pt x="542" y="134"/>
                  </a:moveTo>
                  <a:lnTo>
                    <a:pt x="591" y="134"/>
                  </a:lnTo>
                  <a:lnTo>
                    <a:pt x="619" y="136"/>
                  </a:lnTo>
                  <a:lnTo>
                    <a:pt x="646" y="137"/>
                  </a:lnTo>
                  <a:lnTo>
                    <a:pt x="669" y="139"/>
                  </a:lnTo>
                  <a:lnTo>
                    <a:pt x="689" y="141"/>
                  </a:lnTo>
                  <a:lnTo>
                    <a:pt x="703" y="141"/>
                  </a:lnTo>
                  <a:lnTo>
                    <a:pt x="716" y="144"/>
                  </a:lnTo>
                  <a:lnTo>
                    <a:pt x="726" y="153"/>
                  </a:lnTo>
                  <a:lnTo>
                    <a:pt x="735" y="165"/>
                  </a:lnTo>
                  <a:lnTo>
                    <a:pt x="740" y="178"/>
                  </a:lnTo>
                  <a:lnTo>
                    <a:pt x="744" y="188"/>
                  </a:lnTo>
                  <a:lnTo>
                    <a:pt x="746" y="195"/>
                  </a:lnTo>
                  <a:lnTo>
                    <a:pt x="749" y="202"/>
                  </a:lnTo>
                  <a:lnTo>
                    <a:pt x="752" y="212"/>
                  </a:lnTo>
                  <a:lnTo>
                    <a:pt x="757" y="226"/>
                  </a:lnTo>
                  <a:lnTo>
                    <a:pt x="764" y="254"/>
                  </a:lnTo>
                  <a:lnTo>
                    <a:pt x="768" y="266"/>
                  </a:lnTo>
                  <a:lnTo>
                    <a:pt x="771" y="275"/>
                  </a:lnTo>
                  <a:lnTo>
                    <a:pt x="772" y="277"/>
                  </a:lnTo>
                  <a:lnTo>
                    <a:pt x="783" y="267"/>
                  </a:lnTo>
                  <a:lnTo>
                    <a:pt x="795" y="263"/>
                  </a:lnTo>
                  <a:lnTo>
                    <a:pt x="804" y="264"/>
                  </a:lnTo>
                  <a:lnTo>
                    <a:pt x="811" y="270"/>
                  </a:lnTo>
                  <a:lnTo>
                    <a:pt x="816" y="276"/>
                  </a:lnTo>
                  <a:lnTo>
                    <a:pt x="820" y="284"/>
                  </a:lnTo>
                  <a:lnTo>
                    <a:pt x="820" y="291"/>
                  </a:lnTo>
                  <a:lnTo>
                    <a:pt x="819" y="296"/>
                  </a:lnTo>
                  <a:lnTo>
                    <a:pt x="814" y="303"/>
                  </a:lnTo>
                  <a:lnTo>
                    <a:pt x="805" y="310"/>
                  </a:lnTo>
                  <a:lnTo>
                    <a:pt x="796" y="321"/>
                  </a:lnTo>
                  <a:lnTo>
                    <a:pt x="786" y="329"/>
                  </a:lnTo>
                  <a:lnTo>
                    <a:pt x="760" y="355"/>
                  </a:lnTo>
                  <a:lnTo>
                    <a:pt x="771" y="365"/>
                  </a:lnTo>
                  <a:lnTo>
                    <a:pt x="781" y="377"/>
                  </a:lnTo>
                  <a:lnTo>
                    <a:pt x="790" y="391"/>
                  </a:lnTo>
                  <a:lnTo>
                    <a:pt x="796" y="409"/>
                  </a:lnTo>
                  <a:lnTo>
                    <a:pt x="797" y="420"/>
                  </a:lnTo>
                  <a:lnTo>
                    <a:pt x="799" y="439"/>
                  </a:lnTo>
                  <a:lnTo>
                    <a:pt x="799" y="526"/>
                  </a:lnTo>
                  <a:lnTo>
                    <a:pt x="797" y="560"/>
                  </a:lnTo>
                  <a:lnTo>
                    <a:pt x="797" y="698"/>
                  </a:lnTo>
                  <a:lnTo>
                    <a:pt x="799" y="708"/>
                  </a:lnTo>
                  <a:lnTo>
                    <a:pt x="801" y="720"/>
                  </a:lnTo>
                  <a:lnTo>
                    <a:pt x="806" y="735"/>
                  </a:lnTo>
                  <a:lnTo>
                    <a:pt x="811" y="754"/>
                  </a:lnTo>
                  <a:lnTo>
                    <a:pt x="818" y="773"/>
                  </a:lnTo>
                  <a:lnTo>
                    <a:pt x="822" y="794"/>
                  </a:lnTo>
                  <a:lnTo>
                    <a:pt x="823" y="813"/>
                  </a:lnTo>
                  <a:lnTo>
                    <a:pt x="820" y="830"/>
                  </a:lnTo>
                  <a:lnTo>
                    <a:pt x="815" y="840"/>
                  </a:lnTo>
                  <a:lnTo>
                    <a:pt x="808" y="845"/>
                  </a:lnTo>
                  <a:lnTo>
                    <a:pt x="799" y="847"/>
                  </a:lnTo>
                  <a:lnTo>
                    <a:pt x="788" y="846"/>
                  </a:lnTo>
                  <a:lnTo>
                    <a:pt x="780" y="844"/>
                  </a:lnTo>
                  <a:lnTo>
                    <a:pt x="772" y="839"/>
                  </a:lnTo>
                  <a:lnTo>
                    <a:pt x="766" y="831"/>
                  </a:lnTo>
                  <a:lnTo>
                    <a:pt x="755" y="813"/>
                  </a:lnTo>
                  <a:lnTo>
                    <a:pt x="746" y="790"/>
                  </a:lnTo>
                  <a:lnTo>
                    <a:pt x="738" y="766"/>
                  </a:lnTo>
                  <a:lnTo>
                    <a:pt x="730" y="742"/>
                  </a:lnTo>
                  <a:lnTo>
                    <a:pt x="724" y="720"/>
                  </a:lnTo>
                  <a:lnTo>
                    <a:pt x="720" y="702"/>
                  </a:lnTo>
                  <a:lnTo>
                    <a:pt x="717" y="682"/>
                  </a:lnTo>
                  <a:lnTo>
                    <a:pt x="715" y="655"/>
                  </a:lnTo>
                  <a:lnTo>
                    <a:pt x="712" y="624"/>
                  </a:lnTo>
                  <a:lnTo>
                    <a:pt x="707" y="560"/>
                  </a:lnTo>
                  <a:lnTo>
                    <a:pt x="706" y="531"/>
                  </a:lnTo>
                  <a:lnTo>
                    <a:pt x="704" y="508"/>
                  </a:lnTo>
                  <a:lnTo>
                    <a:pt x="703" y="492"/>
                  </a:lnTo>
                  <a:lnTo>
                    <a:pt x="603" y="599"/>
                  </a:lnTo>
                  <a:lnTo>
                    <a:pt x="604" y="609"/>
                  </a:lnTo>
                  <a:lnTo>
                    <a:pt x="609" y="625"/>
                  </a:lnTo>
                  <a:lnTo>
                    <a:pt x="614" y="645"/>
                  </a:lnTo>
                  <a:lnTo>
                    <a:pt x="622" y="666"/>
                  </a:lnTo>
                  <a:lnTo>
                    <a:pt x="629" y="691"/>
                  </a:lnTo>
                  <a:lnTo>
                    <a:pt x="638" y="715"/>
                  </a:lnTo>
                  <a:lnTo>
                    <a:pt x="646" y="740"/>
                  </a:lnTo>
                  <a:lnTo>
                    <a:pt x="652" y="765"/>
                  </a:lnTo>
                  <a:lnTo>
                    <a:pt x="659" y="786"/>
                  </a:lnTo>
                  <a:lnTo>
                    <a:pt x="664" y="804"/>
                  </a:lnTo>
                  <a:lnTo>
                    <a:pt x="665" y="819"/>
                  </a:lnTo>
                  <a:lnTo>
                    <a:pt x="665" y="828"/>
                  </a:lnTo>
                  <a:lnTo>
                    <a:pt x="660" y="837"/>
                  </a:lnTo>
                  <a:lnTo>
                    <a:pt x="652" y="845"/>
                  </a:lnTo>
                  <a:lnTo>
                    <a:pt x="642" y="850"/>
                  </a:lnTo>
                  <a:lnTo>
                    <a:pt x="631" y="850"/>
                  </a:lnTo>
                  <a:lnTo>
                    <a:pt x="618" y="847"/>
                  </a:lnTo>
                  <a:lnTo>
                    <a:pt x="607" y="840"/>
                  </a:lnTo>
                  <a:lnTo>
                    <a:pt x="596" y="826"/>
                  </a:lnTo>
                  <a:lnTo>
                    <a:pt x="594" y="821"/>
                  </a:lnTo>
                  <a:lnTo>
                    <a:pt x="590" y="810"/>
                  </a:lnTo>
                  <a:lnTo>
                    <a:pt x="579" y="776"/>
                  </a:lnTo>
                  <a:lnTo>
                    <a:pt x="571" y="754"/>
                  </a:lnTo>
                  <a:lnTo>
                    <a:pt x="562" y="731"/>
                  </a:lnTo>
                  <a:lnTo>
                    <a:pt x="535" y="655"/>
                  </a:lnTo>
                  <a:lnTo>
                    <a:pt x="528" y="632"/>
                  </a:lnTo>
                  <a:lnTo>
                    <a:pt x="520" y="611"/>
                  </a:lnTo>
                  <a:lnTo>
                    <a:pt x="514" y="592"/>
                  </a:lnTo>
                  <a:lnTo>
                    <a:pt x="509" y="580"/>
                  </a:lnTo>
                  <a:lnTo>
                    <a:pt x="506" y="569"/>
                  </a:lnTo>
                  <a:lnTo>
                    <a:pt x="505" y="567"/>
                  </a:lnTo>
                  <a:lnTo>
                    <a:pt x="353" y="705"/>
                  </a:lnTo>
                  <a:lnTo>
                    <a:pt x="505" y="846"/>
                  </a:lnTo>
                  <a:lnTo>
                    <a:pt x="0" y="846"/>
                  </a:lnTo>
                  <a:lnTo>
                    <a:pt x="254" y="619"/>
                  </a:lnTo>
                  <a:lnTo>
                    <a:pt x="328" y="682"/>
                  </a:lnTo>
                  <a:lnTo>
                    <a:pt x="330" y="679"/>
                  </a:lnTo>
                  <a:lnTo>
                    <a:pt x="337" y="674"/>
                  </a:lnTo>
                  <a:lnTo>
                    <a:pt x="347" y="665"/>
                  </a:lnTo>
                  <a:lnTo>
                    <a:pt x="360" y="654"/>
                  </a:lnTo>
                  <a:lnTo>
                    <a:pt x="375" y="641"/>
                  </a:lnTo>
                  <a:lnTo>
                    <a:pt x="393" y="625"/>
                  </a:lnTo>
                  <a:lnTo>
                    <a:pt x="428" y="592"/>
                  </a:lnTo>
                  <a:lnTo>
                    <a:pt x="492" y="529"/>
                  </a:lnTo>
                  <a:lnTo>
                    <a:pt x="501" y="516"/>
                  </a:lnTo>
                  <a:lnTo>
                    <a:pt x="507" y="506"/>
                  </a:lnTo>
                  <a:lnTo>
                    <a:pt x="510" y="499"/>
                  </a:lnTo>
                  <a:lnTo>
                    <a:pt x="507" y="490"/>
                  </a:lnTo>
                  <a:lnTo>
                    <a:pt x="502" y="476"/>
                  </a:lnTo>
                  <a:lnTo>
                    <a:pt x="493" y="460"/>
                  </a:lnTo>
                  <a:lnTo>
                    <a:pt x="482" y="442"/>
                  </a:lnTo>
                  <a:lnTo>
                    <a:pt x="470" y="421"/>
                  </a:lnTo>
                  <a:lnTo>
                    <a:pt x="458" y="401"/>
                  </a:lnTo>
                  <a:lnTo>
                    <a:pt x="445" y="382"/>
                  </a:lnTo>
                  <a:lnTo>
                    <a:pt x="434" y="363"/>
                  </a:lnTo>
                  <a:lnTo>
                    <a:pt x="422" y="345"/>
                  </a:lnTo>
                  <a:lnTo>
                    <a:pt x="414" y="331"/>
                  </a:lnTo>
                  <a:lnTo>
                    <a:pt x="409" y="319"/>
                  </a:lnTo>
                  <a:lnTo>
                    <a:pt x="409" y="309"/>
                  </a:lnTo>
                  <a:lnTo>
                    <a:pt x="412" y="296"/>
                  </a:lnTo>
                  <a:lnTo>
                    <a:pt x="418" y="281"/>
                  </a:lnTo>
                  <a:lnTo>
                    <a:pt x="428" y="263"/>
                  </a:lnTo>
                  <a:lnTo>
                    <a:pt x="439" y="244"/>
                  </a:lnTo>
                  <a:lnTo>
                    <a:pt x="464" y="206"/>
                  </a:lnTo>
                  <a:lnTo>
                    <a:pt x="477" y="188"/>
                  </a:lnTo>
                  <a:lnTo>
                    <a:pt x="489" y="171"/>
                  </a:lnTo>
                  <a:lnTo>
                    <a:pt x="501" y="157"/>
                  </a:lnTo>
                  <a:lnTo>
                    <a:pt x="511" y="147"/>
                  </a:lnTo>
                  <a:lnTo>
                    <a:pt x="517" y="139"/>
                  </a:lnTo>
                  <a:lnTo>
                    <a:pt x="521" y="137"/>
                  </a:lnTo>
                  <a:lnTo>
                    <a:pt x="542" y="134"/>
                  </a:lnTo>
                  <a:close/>
                  <a:moveTo>
                    <a:pt x="350" y="0"/>
                  </a:moveTo>
                  <a:lnTo>
                    <a:pt x="374" y="3"/>
                  </a:lnTo>
                  <a:lnTo>
                    <a:pt x="397" y="12"/>
                  </a:lnTo>
                  <a:lnTo>
                    <a:pt x="416" y="26"/>
                  </a:lnTo>
                  <a:lnTo>
                    <a:pt x="432" y="42"/>
                  </a:lnTo>
                  <a:lnTo>
                    <a:pt x="445" y="64"/>
                  </a:lnTo>
                  <a:lnTo>
                    <a:pt x="454" y="88"/>
                  </a:lnTo>
                  <a:lnTo>
                    <a:pt x="456" y="114"/>
                  </a:lnTo>
                  <a:lnTo>
                    <a:pt x="454" y="139"/>
                  </a:lnTo>
                  <a:lnTo>
                    <a:pt x="445" y="164"/>
                  </a:lnTo>
                  <a:lnTo>
                    <a:pt x="432" y="185"/>
                  </a:lnTo>
                  <a:lnTo>
                    <a:pt x="416" y="202"/>
                  </a:lnTo>
                  <a:lnTo>
                    <a:pt x="397" y="216"/>
                  </a:lnTo>
                  <a:lnTo>
                    <a:pt x="374" y="225"/>
                  </a:lnTo>
                  <a:lnTo>
                    <a:pt x="350" y="227"/>
                  </a:lnTo>
                  <a:lnTo>
                    <a:pt x="324" y="225"/>
                  </a:lnTo>
                  <a:lnTo>
                    <a:pt x="302" y="216"/>
                  </a:lnTo>
                  <a:lnTo>
                    <a:pt x="282" y="202"/>
                  </a:lnTo>
                  <a:lnTo>
                    <a:pt x="266" y="185"/>
                  </a:lnTo>
                  <a:lnTo>
                    <a:pt x="253" y="164"/>
                  </a:lnTo>
                  <a:lnTo>
                    <a:pt x="244" y="139"/>
                  </a:lnTo>
                  <a:lnTo>
                    <a:pt x="241" y="114"/>
                  </a:lnTo>
                  <a:lnTo>
                    <a:pt x="244" y="88"/>
                  </a:lnTo>
                  <a:lnTo>
                    <a:pt x="253" y="64"/>
                  </a:lnTo>
                  <a:lnTo>
                    <a:pt x="266" y="42"/>
                  </a:lnTo>
                  <a:lnTo>
                    <a:pt x="282" y="26"/>
                  </a:lnTo>
                  <a:lnTo>
                    <a:pt x="302" y="12"/>
                  </a:lnTo>
                  <a:lnTo>
                    <a:pt x="324" y="3"/>
                  </a:lnTo>
                  <a:lnTo>
                    <a:pt x="35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26" name="Group 225">
            <a:extLst>
              <a:ext uri="{FF2B5EF4-FFF2-40B4-BE49-F238E27FC236}">
                <a16:creationId xmlns:a16="http://schemas.microsoft.com/office/drawing/2014/main" id="{D0651ADD-5ACC-421B-8618-7BA935ADC4F4}"/>
              </a:ext>
            </a:extLst>
          </p:cNvPr>
          <p:cNvGrpSpPr/>
          <p:nvPr/>
        </p:nvGrpSpPr>
        <p:grpSpPr>
          <a:xfrm>
            <a:off x="3746237" y="1768400"/>
            <a:ext cx="628292" cy="530881"/>
            <a:chOff x="720199" y="1095428"/>
            <a:chExt cx="1090411" cy="876378"/>
          </a:xfrm>
          <a:solidFill>
            <a:srgbClr val="46B3BA"/>
          </a:solidFill>
        </p:grpSpPr>
        <p:sp>
          <p:nvSpPr>
            <p:cNvPr id="227" name="Freeform 324">
              <a:extLst>
                <a:ext uri="{FF2B5EF4-FFF2-40B4-BE49-F238E27FC236}">
                  <a16:creationId xmlns:a16="http://schemas.microsoft.com/office/drawing/2014/main" id="{F62D7388-1D2D-44C8-BB2C-A5D350DF7052}"/>
                </a:ext>
              </a:extLst>
            </p:cNvPr>
            <p:cNvSpPr>
              <a:spLocks/>
            </p:cNvSpPr>
            <p:nvPr/>
          </p:nvSpPr>
          <p:spPr bwMode="auto">
            <a:xfrm>
              <a:off x="720199" y="1227807"/>
              <a:ext cx="757340" cy="743999"/>
            </a:xfrm>
            <a:custGeom>
              <a:avLst/>
              <a:gdLst>
                <a:gd name="connsiteX0" fmla="*/ 1084803 w 2169606"/>
                <a:gd name="connsiteY0" fmla="*/ 0 h 2131386"/>
                <a:gd name="connsiteX1" fmla="*/ 1851875 w 2169606"/>
                <a:gd name="connsiteY1" fmla="*/ 312134 h 2131386"/>
                <a:gd name="connsiteX2" fmla="*/ 1947352 w 2169606"/>
                <a:gd name="connsiteY2" fmla="*/ 425816 h 2131386"/>
                <a:gd name="connsiteX3" fmla="*/ 1816338 w 2169606"/>
                <a:gd name="connsiteY3" fmla="*/ 521003 h 2131386"/>
                <a:gd name="connsiteX4" fmla="*/ 1735462 w 2169606"/>
                <a:gd name="connsiteY4" fmla="*/ 424391 h 2131386"/>
                <a:gd name="connsiteX5" fmla="*/ 1084803 w 2169606"/>
                <a:gd name="connsiteY5" fmla="*/ 158754 h 2131386"/>
                <a:gd name="connsiteX6" fmla="*/ 164632 w 2169606"/>
                <a:gd name="connsiteY6" fmla="*/ 1065695 h 2131386"/>
                <a:gd name="connsiteX7" fmla="*/ 1084803 w 2169606"/>
                <a:gd name="connsiteY7" fmla="*/ 1972636 h 2131386"/>
                <a:gd name="connsiteX8" fmla="*/ 2004974 w 2169606"/>
                <a:gd name="connsiteY8" fmla="*/ 1065695 h 2131386"/>
                <a:gd name="connsiteX9" fmla="*/ 1932663 w 2169606"/>
                <a:gd name="connsiteY9" fmla="*/ 712673 h 2131386"/>
                <a:gd name="connsiteX10" fmla="*/ 1899396 w 2169606"/>
                <a:gd name="connsiteY10" fmla="*/ 652265 h 2131386"/>
                <a:gd name="connsiteX11" fmla="*/ 2031924 w 2169606"/>
                <a:gd name="connsiteY11" fmla="*/ 555978 h 2131386"/>
                <a:gd name="connsiteX12" fmla="*/ 2084357 w 2169606"/>
                <a:gd name="connsiteY12" fmla="*/ 650877 h 2131386"/>
                <a:gd name="connsiteX13" fmla="*/ 2169606 w 2169606"/>
                <a:gd name="connsiteY13" fmla="*/ 1065693 h 2131386"/>
                <a:gd name="connsiteX14" fmla="*/ 1084803 w 2169606"/>
                <a:gd name="connsiteY14" fmla="*/ 2131386 h 2131386"/>
                <a:gd name="connsiteX15" fmla="*/ 0 w 2169606"/>
                <a:gd name="connsiteY15" fmla="*/ 1065693 h 2131386"/>
                <a:gd name="connsiteX16" fmla="*/ 1084803 w 2169606"/>
                <a:gd name="connsiteY16" fmla="*/ 0 h 2131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9606" h="2131386">
                  <a:moveTo>
                    <a:pt x="1084803" y="0"/>
                  </a:moveTo>
                  <a:cubicBezTo>
                    <a:pt x="1384363" y="0"/>
                    <a:pt x="1655564" y="119282"/>
                    <a:pt x="1851875" y="312134"/>
                  </a:cubicBezTo>
                  <a:lnTo>
                    <a:pt x="1947352" y="425816"/>
                  </a:lnTo>
                  <a:lnTo>
                    <a:pt x="1816338" y="521003"/>
                  </a:lnTo>
                  <a:lnTo>
                    <a:pt x="1735462" y="424391"/>
                  </a:lnTo>
                  <a:cubicBezTo>
                    <a:pt x="1568944" y="260267"/>
                    <a:pt x="1338901" y="158754"/>
                    <a:pt x="1084803" y="158754"/>
                  </a:cubicBezTo>
                  <a:cubicBezTo>
                    <a:pt x="576607" y="158754"/>
                    <a:pt x="164632" y="564805"/>
                    <a:pt x="164632" y="1065695"/>
                  </a:cubicBezTo>
                  <a:cubicBezTo>
                    <a:pt x="164632" y="1566585"/>
                    <a:pt x="576607" y="1972636"/>
                    <a:pt x="1084803" y="1972636"/>
                  </a:cubicBezTo>
                  <a:cubicBezTo>
                    <a:pt x="1592999" y="1972636"/>
                    <a:pt x="2004974" y="1566585"/>
                    <a:pt x="2004974" y="1065695"/>
                  </a:cubicBezTo>
                  <a:cubicBezTo>
                    <a:pt x="2004974" y="940473"/>
                    <a:pt x="1979226" y="821178"/>
                    <a:pt x="1932663" y="712673"/>
                  </a:cubicBezTo>
                  <a:lnTo>
                    <a:pt x="1899396" y="652265"/>
                  </a:lnTo>
                  <a:lnTo>
                    <a:pt x="2031924" y="555978"/>
                  </a:lnTo>
                  <a:lnTo>
                    <a:pt x="2084357" y="650877"/>
                  </a:lnTo>
                  <a:cubicBezTo>
                    <a:pt x="2139251" y="778375"/>
                    <a:pt x="2169606" y="918552"/>
                    <a:pt x="2169606" y="1065693"/>
                  </a:cubicBezTo>
                  <a:cubicBezTo>
                    <a:pt x="2169606" y="1654259"/>
                    <a:pt x="1683923" y="2131386"/>
                    <a:pt x="1084803" y="2131386"/>
                  </a:cubicBezTo>
                  <a:cubicBezTo>
                    <a:pt x="485683" y="2131386"/>
                    <a:pt x="0" y="1654259"/>
                    <a:pt x="0" y="1065693"/>
                  </a:cubicBezTo>
                  <a:cubicBezTo>
                    <a:pt x="0" y="477127"/>
                    <a:pt x="485683" y="0"/>
                    <a:pt x="108480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28" name="Freeform 325">
              <a:extLst>
                <a:ext uri="{FF2B5EF4-FFF2-40B4-BE49-F238E27FC236}">
                  <a16:creationId xmlns:a16="http://schemas.microsoft.com/office/drawing/2014/main" id="{FBC654D6-7FF4-4560-B396-2635A2C956FF}"/>
                </a:ext>
              </a:extLst>
            </p:cNvPr>
            <p:cNvSpPr>
              <a:spLocks/>
            </p:cNvSpPr>
            <p:nvPr/>
          </p:nvSpPr>
          <p:spPr bwMode="auto">
            <a:xfrm>
              <a:off x="849694" y="1340690"/>
              <a:ext cx="527469" cy="518232"/>
            </a:xfrm>
            <a:custGeom>
              <a:avLst/>
              <a:gdLst>
                <a:gd name="connsiteX0" fmla="*/ 755539 w 1511078"/>
                <a:gd name="connsiteY0" fmla="*/ 0 h 1484618"/>
                <a:gd name="connsiteX1" fmla="*/ 1289786 w 1511078"/>
                <a:gd name="connsiteY1" fmla="*/ 217417 h 1484618"/>
                <a:gd name="connsiteX2" fmla="*/ 1354220 w 1511078"/>
                <a:gd name="connsiteY2" fmla="*/ 294144 h 1484618"/>
                <a:gd name="connsiteX3" fmla="*/ 1225262 w 1511078"/>
                <a:gd name="connsiteY3" fmla="*/ 387838 h 1484618"/>
                <a:gd name="connsiteX4" fmla="*/ 1175452 w 1511078"/>
                <a:gd name="connsiteY4" fmla="*/ 328813 h 1484618"/>
                <a:gd name="connsiteX5" fmla="*/ 755538 w 1511078"/>
                <a:gd name="connsiteY5" fmla="*/ 158753 h 1484618"/>
                <a:gd name="connsiteX6" fmla="*/ 161690 w 1511078"/>
                <a:gd name="connsiteY6" fmla="*/ 739373 h 1484618"/>
                <a:gd name="connsiteX7" fmla="*/ 755538 w 1511078"/>
                <a:gd name="connsiteY7" fmla="*/ 1319993 h 1484618"/>
                <a:gd name="connsiteX8" fmla="*/ 1349386 w 1511078"/>
                <a:gd name="connsiteY8" fmla="*/ 739373 h 1484618"/>
                <a:gd name="connsiteX9" fmla="*/ 1337321 w 1511078"/>
                <a:gd name="connsiteY9" fmla="*/ 622358 h 1484618"/>
                <a:gd name="connsiteX10" fmla="*/ 1305247 w 1511078"/>
                <a:gd name="connsiteY10" fmla="*/ 521332 h 1484618"/>
                <a:gd name="connsiteX11" fmla="*/ 1436549 w 1511078"/>
                <a:gd name="connsiteY11" fmla="*/ 425936 h 1484618"/>
                <a:gd name="connsiteX12" fmla="*/ 1451704 w 1511078"/>
                <a:gd name="connsiteY12" fmla="*/ 453369 h 1484618"/>
                <a:gd name="connsiteX13" fmla="*/ 1511078 w 1511078"/>
                <a:gd name="connsiteY13" fmla="*/ 742309 h 1484618"/>
                <a:gd name="connsiteX14" fmla="*/ 755539 w 1511078"/>
                <a:gd name="connsiteY14" fmla="*/ 1484618 h 1484618"/>
                <a:gd name="connsiteX15" fmla="*/ 0 w 1511078"/>
                <a:gd name="connsiteY15" fmla="*/ 742309 h 1484618"/>
                <a:gd name="connsiteX16" fmla="*/ 755539 w 1511078"/>
                <a:gd name="connsiteY16" fmla="*/ 0 h 148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1078" h="1484618">
                  <a:moveTo>
                    <a:pt x="755539" y="0"/>
                  </a:moveTo>
                  <a:cubicBezTo>
                    <a:pt x="964176" y="0"/>
                    <a:pt x="1153061" y="83086"/>
                    <a:pt x="1289786" y="217417"/>
                  </a:cubicBezTo>
                  <a:lnTo>
                    <a:pt x="1354220" y="294144"/>
                  </a:lnTo>
                  <a:lnTo>
                    <a:pt x="1225262" y="387838"/>
                  </a:lnTo>
                  <a:lnTo>
                    <a:pt x="1175452" y="328813"/>
                  </a:lnTo>
                  <a:cubicBezTo>
                    <a:pt x="1067987" y="223741"/>
                    <a:pt x="919525" y="158753"/>
                    <a:pt x="755538" y="158753"/>
                  </a:cubicBezTo>
                  <a:cubicBezTo>
                    <a:pt x="427565" y="158753"/>
                    <a:pt x="161690" y="418705"/>
                    <a:pt x="161690" y="739373"/>
                  </a:cubicBezTo>
                  <a:cubicBezTo>
                    <a:pt x="161690" y="1060041"/>
                    <a:pt x="427565" y="1319993"/>
                    <a:pt x="755538" y="1319993"/>
                  </a:cubicBezTo>
                  <a:cubicBezTo>
                    <a:pt x="1083511" y="1319993"/>
                    <a:pt x="1349386" y="1060041"/>
                    <a:pt x="1349386" y="739373"/>
                  </a:cubicBezTo>
                  <a:cubicBezTo>
                    <a:pt x="1349386" y="699290"/>
                    <a:pt x="1345232" y="660155"/>
                    <a:pt x="1337321" y="622358"/>
                  </a:cubicBezTo>
                  <a:lnTo>
                    <a:pt x="1305247" y="521332"/>
                  </a:lnTo>
                  <a:lnTo>
                    <a:pt x="1436549" y="425936"/>
                  </a:lnTo>
                  <a:lnTo>
                    <a:pt x="1451704" y="453369"/>
                  </a:lnTo>
                  <a:cubicBezTo>
                    <a:pt x="1489937" y="542178"/>
                    <a:pt x="1511078" y="639818"/>
                    <a:pt x="1511078" y="742309"/>
                  </a:cubicBezTo>
                  <a:cubicBezTo>
                    <a:pt x="1511078" y="1152275"/>
                    <a:pt x="1172812" y="1484618"/>
                    <a:pt x="755539" y="1484618"/>
                  </a:cubicBezTo>
                  <a:cubicBezTo>
                    <a:pt x="338266" y="1484618"/>
                    <a:pt x="0" y="1152275"/>
                    <a:pt x="0" y="742309"/>
                  </a:cubicBezTo>
                  <a:cubicBezTo>
                    <a:pt x="0" y="332343"/>
                    <a:pt x="338266" y="0"/>
                    <a:pt x="75553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29" name="Freeform 326">
              <a:extLst>
                <a:ext uri="{FF2B5EF4-FFF2-40B4-BE49-F238E27FC236}">
                  <a16:creationId xmlns:a16="http://schemas.microsoft.com/office/drawing/2014/main" id="{50C22135-B642-430B-AE3E-7C08536DCF8A}"/>
                </a:ext>
              </a:extLst>
            </p:cNvPr>
            <p:cNvSpPr>
              <a:spLocks/>
            </p:cNvSpPr>
            <p:nvPr/>
          </p:nvSpPr>
          <p:spPr bwMode="auto">
            <a:xfrm>
              <a:off x="974890" y="1464860"/>
              <a:ext cx="276049" cy="270919"/>
            </a:xfrm>
            <a:custGeom>
              <a:avLst/>
              <a:gdLst>
                <a:gd name="connsiteX0" fmla="*/ 395409 w 790818"/>
                <a:gd name="connsiteY0" fmla="*/ 0 h 776120"/>
                <a:gd name="connsiteX1" fmla="*/ 675006 w 790818"/>
                <a:gd name="connsiteY1" fmla="*/ 113660 h 776120"/>
                <a:gd name="connsiteX2" fmla="*/ 705099 w 790818"/>
                <a:gd name="connsiteY2" fmla="*/ 149456 h 776120"/>
                <a:gd name="connsiteX3" fmla="*/ 565281 w 790818"/>
                <a:gd name="connsiteY3" fmla="*/ 251040 h 776120"/>
                <a:gd name="connsiteX4" fmla="*/ 535329 w 790818"/>
                <a:gd name="connsiteY4" fmla="*/ 331314 h 776120"/>
                <a:gd name="connsiteX5" fmla="*/ 548134 w 790818"/>
                <a:gd name="connsiteY5" fmla="*/ 359301 h 776120"/>
                <a:gd name="connsiteX6" fmla="*/ 548134 w 790818"/>
                <a:gd name="connsiteY6" fmla="*/ 359301 h 776120"/>
                <a:gd name="connsiteX7" fmla="*/ 548134 w 790818"/>
                <a:gd name="connsiteY7" fmla="*/ 359302 h 776120"/>
                <a:gd name="connsiteX8" fmla="*/ 548134 w 790818"/>
                <a:gd name="connsiteY8" fmla="*/ 359301 h 776120"/>
                <a:gd name="connsiteX9" fmla="*/ 570795 w 790818"/>
                <a:gd name="connsiteY9" fmla="*/ 380128 h 776120"/>
                <a:gd name="connsiteX10" fmla="*/ 656396 w 790818"/>
                <a:gd name="connsiteY10" fmla="*/ 376448 h 776120"/>
                <a:gd name="connsiteX11" fmla="*/ 776296 w 790818"/>
                <a:gd name="connsiteY11" fmla="*/ 289336 h 776120"/>
                <a:gd name="connsiteX12" fmla="*/ 782785 w 790818"/>
                <a:gd name="connsiteY12" fmla="*/ 309852 h 776120"/>
                <a:gd name="connsiteX13" fmla="*/ 790818 w 790818"/>
                <a:gd name="connsiteY13" fmla="*/ 388060 h 776120"/>
                <a:gd name="connsiteX14" fmla="*/ 395409 w 790818"/>
                <a:gd name="connsiteY14" fmla="*/ 776120 h 776120"/>
                <a:gd name="connsiteX15" fmla="*/ 0 w 790818"/>
                <a:gd name="connsiteY15" fmla="*/ 388060 h 776120"/>
                <a:gd name="connsiteX16" fmla="*/ 395409 w 790818"/>
                <a:gd name="connsiteY16" fmla="*/ 0 h 776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0818" h="776120">
                  <a:moveTo>
                    <a:pt x="395409" y="0"/>
                  </a:moveTo>
                  <a:cubicBezTo>
                    <a:pt x="504598" y="0"/>
                    <a:pt x="603451" y="43435"/>
                    <a:pt x="675006" y="113660"/>
                  </a:cubicBezTo>
                  <a:lnTo>
                    <a:pt x="705099" y="149456"/>
                  </a:lnTo>
                  <a:lnTo>
                    <a:pt x="565281" y="251040"/>
                  </a:lnTo>
                  <a:cubicBezTo>
                    <a:pt x="539308" y="269910"/>
                    <a:pt x="528497" y="301893"/>
                    <a:pt x="535329" y="331314"/>
                  </a:cubicBezTo>
                  <a:lnTo>
                    <a:pt x="548134" y="359301"/>
                  </a:lnTo>
                  <a:lnTo>
                    <a:pt x="548134" y="359301"/>
                  </a:lnTo>
                  <a:lnTo>
                    <a:pt x="548134" y="359302"/>
                  </a:lnTo>
                  <a:lnTo>
                    <a:pt x="548134" y="359301"/>
                  </a:lnTo>
                  <a:lnTo>
                    <a:pt x="570795" y="380128"/>
                  </a:lnTo>
                  <a:cubicBezTo>
                    <a:pt x="596665" y="395718"/>
                    <a:pt x="630423" y="395318"/>
                    <a:pt x="656396" y="376448"/>
                  </a:cubicBezTo>
                  <a:lnTo>
                    <a:pt x="776296" y="289336"/>
                  </a:lnTo>
                  <a:lnTo>
                    <a:pt x="782785" y="309852"/>
                  </a:lnTo>
                  <a:cubicBezTo>
                    <a:pt x="788052" y="335114"/>
                    <a:pt x="790818" y="361270"/>
                    <a:pt x="790818" y="388060"/>
                  </a:cubicBezTo>
                  <a:cubicBezTo>
                    <a:pt x="790818" y="602380"/>
                    <a:pt x="613787" y="776120"/>
                    <a:pt x="395409" y="776120"/>
                  </a:cubicBezTo>
                  <a:cubicBezTo>
                    <a:pt x="177031" y="776120"/>
                    <a:pt x="0" y="602380"/>
                    <a:pt x="0" y="388060"/>
                  </a:cubicBezTo>
                  <a:cubicBezTo>
                    <a:pt x="0" y="173740"/>
                    <a:pt x="177031" y="0"/>
                    <a:pt x="395409"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0" name="Freeform 125">
              <a:extLst>
                <a:ext uri="{FF2B5EF4-FFF2-40B4-BE49-F238E27FC236}">
                  <a16:creationId xmlns:a16="http://schemas.microsoft.com/office/drawing/2014/main" id="{6F959625-1F5E-4264-8C49-45451FD0EBA6}"/>
                </a:ext>
              </a:extLst>
            </p:cNvPr>
            <p:cNvSpPr>
              <a:spLocks/>
            </p:cNvSpPr>
            <p:nvPr/>
          </p:nvSpPr>
          <p:spPr bwMode="auto">
            <a:xfrm>
              <a:off x="1463358" y="1215499"/>
              <a:ext cx="327360" cy="208319"/>
            </a:xfrm>
            <a:custGeom>
              <a:avLst/>
              <a:gdLst>
                <a:gd name="T0" fmla="*/ 267 w 319"/>
                <a:gd name="T1" fmla="*/ 0 h 203"/>
                <a:gd name="T2" fmla="*/ 319 w 319"/>
                <a:gd name="T3" fmla="*/ 70 h 203"/>
                <a:gd name="T4" fmla="*/ 138 w 319"/>
                <a:gd name="T5" fmla="*/ 203 h 203"/>
                <a:gd name="T6" fmla="*/ 0 w 319"/>
                <a:gd name="T7" fmla="*/ 196 h 203"/>
                <a:gd name="T8" fmla="*/ 267 w 319"/>
                <a:gd name="T9" fmla="*/ 0 h 203"/>
              </a:gdLst>
              <a:ahLst/>
              <a:cxnLst>
                <a:cxn ang="0">
                  <a:pos x="T0" y="T1"/>
                </a:cxn>
                <a:cxn ang="0">
                  <a:pos x="T2" y="T3"/>
                </a:cxn>
                <a:cxn ang="0">
                  <a:pos x="T4" y="T5"/>
                </a:cxn>
                <a:cxn ang="0">
                  <a:pos x="T6" y="T7"/>
                </a:cxn>
                <a:cxn ang="0">
                  <a:pos x="T8" y="T9"/>
                </a:cxn>
              </a:cxnLst>
              <a:rect l="0" t="0" r="r" b="b"/>
              <a:pathLst>
                <a:path w="319" h="203">
                  <a:moveTo>
                    <a:pt x="267" y="0"/>
                  </a:moveTo>
                  <a:lnTo>
                    <a:pt x="319" y="70"/>
                  </a:lnTo>
                  <a:lnTo>
                    <a:pt x="138" y="203"/>
                  </a:lnTo>
                  <a:lnTo>
                    <a:pt x="0" y="196"/>
                  </a:lnTo>
                  <a:lnTo>
                    <a:pt x="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1" name="Freeform 126">
              <a:extLst>
                <a:ext uri="{FF2B5EF4-FFF2-40B4-BE49-F238E27FC236}">
                  <a16:creationId xmlns:a16="http://schemas.microsoft.com/office/drawing/2014/main" id="{E8BBC5BF-EE8D-4EA7-B756-59E7709A4AB3}"/>
                </a:ext>
              </a:extLst>
            </p:cNvPr>
            <p:cNvSpPr>
              <a:spLocks/>
            </p:cNvSpPr>
            <p:nvPr/>
          </p:nvSpPr>
          <p:spPr bwMode="auto">
            <a:xfrm>
              <a:off x="1420770" y="1095428"/>
              <a:ext cx="273996" cy="271944"/>
            </a:xfrm>
            <a:custGeom>
              <a:avLst/>
              <a:gdLst>
                <a:gd name="T0" fmla="*/ 215 w 267"/>
                <a:gd name="T1" fmla="*/ 0 h 265"/>
                <a:gd name="T2" fmla="*/ 267 w 267"/>
                <a:gd name="T3" fmla="*/ 70 h 265"/>
                <a:gd name="T4" fmla="*/ 0 w 267"/>
                <a:gd name="T5" fmla="*/ 265 h 265"/>
                <a:gd name="T6" fmla="*/ 34 w 267"/>
                <a:gd name="T7" fmla="*/ 134 h 265"/>
                <a:gd name="T8" fmla="*/ 215 w 267"/>
                <a:gd name="T9" fmla="*/ 0 h 265"/>
              </a:gdLst>
              <a:ahLst/>
              <a:cxnLst>
                <a:cxn ang="0">
                  <a:pos x="T0" y="T1"/>
                </a:cxn>
                <a:cxn ang="0">
                  <a:pos x="T2" y="T3"/>
                </a:cxn>
                <a:cxn ang="0">
                  <a:pos x="T4" y="T5"/>
                </a:cxn>
                <a:cxn ang="0">
                  <a:pos x="T6" y="T7"/>
                </a:cxn>
                <a:cxn ang="0">
                  <a:pos x="T8" y="T9"/>
                </a:cxn>
              </a:cxnLst>
              <a:rect l="0" t="0" r="r" b="b"/>
              <a:pathLst>
                <a:path w="267" h="265">
                  <a:moveTo>
                    <a:pt x="215" y="0"/>
                  </a:moveTo>
                  <a:lnTo>
                    <a:pt x="267" y="70"/>
                  </a:lnTo>
                  <a:lnTo>
                    <a:pt x="0" y="265"/>
                  </a:lnTo>
                  <a:lnTo>
                    <a:pt x="34" y="134"/>
                  </a:lnTo>
                  <a:lnTo>
                    <a:pt x="2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2" name="Rounded Rectangle 329">
              <a:extLst>
                <a:ext uri="{FF2B5EF4-FFF2-40B4-BE49-F238E27FC236}">
                  <a16:creationId xmlns:a16="http://schemas.microsoft.com/office/drawing/2014/main" id="{3887A422-B30A-43F7-9FE7-EC318BF8F901}"/>
                </a:ext>
              </a:extLst>
            </p:cNvPr>
            <p:cNvSpPr/>
            <p:nvPr/>
          </p:nvSpPr>
          <p:spPr>
            <a:xfrm rot="19440000">
              <a:off x="1110684" y="1357368"/>
              <a:ext cx="699926" cy="40547"/>
            </a:xfrm>
            <a:prstGeom prst="roundRect">
              <a:avLst>
                <a:gd name="adj" fmla="val 50000"/>
              </a:avLst>
            </a:prstGeom>
            <a:solidFill>
              <a:schemeClr val="tx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3" name="Group 2">
            <a:extLst>
              <a:ext uri="{FF2B5EF4-FFF2-40B4-BE49-F238E27FC236}">
                <a16:creationId xmlns:a16="http://schemas.microsoft.com/office/drawing/2014/main" id="{6F1F6060-1C22-4F66-BB59-D02AF0D0BF8D}"/>
              </a:ext>
            </a:extLst>
          </p:cNvPr>
          <p:cNvGrpSpPr/>
          <p:nvPr/>
        </p:nvGrpSpPr>
        <p:grpSpPr>
          <a:xfrm>
            <a:off x="10170704" y="1641435"/>
            <a:ext cx="655365" cy="905858"/>
            <a:chOff x="8164455" y="198169"/>
            <a:chExt cx="655365" cy="905858"/>
          </a:xfrm>
        </p:grpSpPr>
        <p:grpSp>
          <p:nvGrpSpPr>
            <p:cNvPr id="204" name="Group 41">
              <a:extLst>
                <a:ext uri="{FF2B5EF4-FFF2-40B4-BE49-F238E27FC236}">
                  <a16:creationId xmlns:a16="http://schemas.microsoft.com/office/drawing/2014/main" id="{83EBE20B-B6D7-4F51-8DF9-446407685419}"/>
                </a:ext>
              </a:extLst>
            </p:cNvPr>
            <p:cNvGrpSpPr/>
            <p:nvPr/>
          </p:nvGrpSpPr>
          <p:grpSpPr>
            <a:xfrm>
              <a:off x="8185792" y="319914"/>
              <a:ext cx="582046" cy="784113"/>
              <a:chOff x="1217612" y="1592067"/>
              <a:chExt cx="3584373" cy="5265933"/>
            </a:xfrm>
            <a:effectLst>
              <a:outerShdw blurRad="76200" dir="18900000" sy="23000" kx="-1200000" algn="bl" rotWithShape="0">
                <a:prstClr val="black">
                  <a:alpha val="10000"/>
                </a:prstClr>
              </a:outerShdw>
            </a:effectLst>
          </p:grpSpPr>
          <p:sp>
            <p:nvSpPr>
              <p:cNvPr id="205" name="Rectangle 204">
                <a:extLst>
                  <a:ext uri="{FF2B5EF4-FFF2-40B4-BE49-F238E27FC236}">
                    <a16:creationId xmlns:a16="http://schemas.microsoft.com/office/drawing/2014/main" id="{CC25D253-6D02-4EA3-9FF5-EB62D4AF1B65}"/>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2" name="Group 51">
                <a:extLst>
                  <a:ext uri="{FF2B5EF4-FFF2-40B4-BE49-F238E27FC236}">
                    <a16:creationId xmlns:a16="http://schemas.microsoft.com/office/drawing/2014/main" id="{612DA7EA-049C-4D81-8727-0C1E4E62BA96}"/>
                  </a:ext>
                </a:extLst>
              </p:cNvPr>
              <p:cNvGrpSpPr/>
              <p:nvPr/>
            </p:nvGrpSpPr>
            <p:grpSpPr>
              <a:xfrm>
                <a:off x="1217612" y="1592067"/>
                <a:ext cx="3584373" cy="3598790"/>
                <a:chOff x="1217612" y="1592067"/>
                <a:chExt cx="3584373" cy="3598790"/>
              </a:xfrm>
            </p:grpSpPr>
            <p:grpSp>
              <p:nvGrpSpPr>
                <p:cNvPr id="213" name="Group 2">
                  <a:extLst>
                    <a:ext uri="{FF2B5EF4-FFF2-40B4-BE49-F238E27FC236}">
                      <a16:creationId xmlns:a16="http://schemas.microsoft.com/office/drawing/2014/main" id="{EF4359EF-4901-41C7-97D1-977B9758B1C8}"/>
                    </a:ext>
                  </a:extLst>
                </p:cNvPr>
                <p:cNvGrpSpPr/>
                <p:nvPr/>
              </p:nvGrpSpPr>
              <p:grpSpPr>
                <a:xfrm>
                  <a:off x="1217612" y="1600200"/>
                  <a:ext cx="3584373" cy="3590657"/>
                  <a:chOff x="1138238" y="4137025"/>
                  <a:chExt cx="2716213" cy="2720975"/>
                </a:xfrm>
              </p:grpSpPr>
              <p:sp>
                <p:nvSpPr>
                  <p:cNvPr id="215" name="Freeform 207">
                    <a:extLst>
                      <a:ext uri="{FF2B5EF4-FFF2-40B4-BE49-F238E27FC236}">
                        <a16:creationId xmlns:a16="http://schemas.microsoft.com/office/drawing/2014/main" id="{97DDF979-C2F6-48D0-8466-E2B5EF76CBB9}"/>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208">
                    <a:extLst>
                      <a:ext uri="{FF2B5EF4-FFF2-40B4-BE49-F238E27FC236}">
                        <a16:creationId xmlns:a16="http://schemas.microsoft.com/office/drawing/2014/main" id="{E1C24DB6-8031-411A-8454-5247CEAB338C}"/>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14" name="Freeform 26">
                  <a:extLst>
                    <a:ext uri="{FF2B5EF4-FFF2-40B4-BE49-F238E27FC236}">
                      <a16:creationId xmlns:a16="http://schemas.microsoft.com/office/drawing/2014/main" id="{0032DC3F-59F4-4046-A5A3-AABE9E4F070C}"/>
                    </a:ext>
                  </a:extLst>
                </p:cNvPr>
                <p:cNvSpPr>
                  <a:spLocks/>
                </p:cNvSpPr>
                <p:nvPr/>
              </p:nvSpPr>
              <p:spPr bwMode="auto">
                <a:xfrm>
                  <a:off x="1235908" y="1592067"/>
                  <a:ext cx="3559954" cy="2148660"/>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pic>
          <p:nvPicPr>
            <p:cNvPr id="1026" name="Picture 2" descr="Shoulder Drop Off [symbol] W8-17">
              <a:extLst>
                <a:ext uri="{FF2B5EF4-FFF2-40B4-BE49-F238E27FC236}">
                  <a16:creationId xmlns:a16="http://schemas.microsoft.com/office/drawing/2014/main" id="{60DC8F0C-108B-491E-84A1-BB4B4ADB92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975" r="10029" b="22540"/>
            <a:stretch/>
          </p:blipFill>
          <p:spPr bwMode="auto">
            <a:xfrm>
              <a:off x="8164455" y="198169"/>
              <a:ext cx="655365" cy="6593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9" name="Group 58">
            <a:extLst>
              <a:ext uri="{FF2B5EF4-FFF2-40B4-BE49-F238E27FC236}">
                <a16:creationId xmlns:a16="http://schemas.microsoft.com/office/drawing/2014/main" id="{DBE44C83-0F02-4D11-B84F-629AEBE2BD67}"/>
              </a:ext>
            </a:extLst>
          </p:cNvPr>
          <p:cNvGrpSpPr/>
          <p:nvPr/>
        </p:nvGrpSpPr>
        <p:grpSpPr>
          <a:xfrm>
            <a:off x="8006486" y="1763180"/>
            <a:ext cx="628719" cy="810974"/>
            <a:chOff x="7938469" y="769806"/>
            <a:chExt cx="657133" cy="915852"/>
          </a:xfrm>
        </p:grpSpPr>
        <p:grpSp>
          <p:nvGrpSpPr>
            <p:cNvPr id="233" name="Group 232">
              <a:extLst>
                <a:ext uri="{FF2B5EF4-FFF2-40B4-BE49-F238E27FC236}">
                  <a16:creationId xmlns:a16="http://schemas.microsoft.com/office/drawing/2014/main" id="{93E2C0AD-6217-4065-B343-D6D9A93E3E3C}"/>
                </a:ext>
              </a:extLst>
            </p:cNvPr>
            <p:cNvGrpSpPr/>
            <p:nvPr/>
          </p:nvGrpSpPr>
          <p:grpSpPr>
            <a:xfrm>
              <a:off x="7938469" y="792230"/>
              <a:ext cx="657133" cy="893428"/>
              <a:chOff x="6627812" y="1592067"/>
              <a:chExt cx="3584373" cy="5265933"/>
            </a:xfrm>
          </p:grpSpPr>
          <p:grpSp>
            <p:nvGrpSpPr>
              <p:cNvPr id="234" name="Group 41">
                <a:extLst>
                  <a:ext uri="{FF2B5EF4-FFF2-40B4-BE49-F238E27FC236}">
                    <a16:creationId xmlns:a16="http://schemas.microsoft.com/office/drawing/2014/main" id="{444499E6-F55C-4BED-88DD-4F04333CA0EF}"/>
                  </a:ext>
                </a:extLst>
              </p:cNvPr>
              <p:cNvGrpSpPr/>
              <p:nvPr/>
            </p:nvGrpSpPr>
            <p:grpSpPr>
              <a:xfrm>
                <a:off x="6627812" y="1592067"/>
                <a:ext cx="3584373" cy="5265933"/>
                <a:chOff x="1217612" y="1592067"/>
                <a:chExt cx="3584373" cy="5265933"/>
              </a:xfrm>
              <a:effectLst>
                <a:outerShdw blurRad="76200" dir="18900000" sy="23000" kx="-1200000" algn="bl" rotWithShape="0">
                  <a:prstClr val="black">
                    <a:alpha val="10000"/>
                  </a:prstClr>
                </a:outerShdw>
              </a:effectLst>
            </p:grpSpPr>
            <p:sp>
              <p:nvSpPr>
                <p:cNvPr id="236" name="Rectangle 235">
                  <a:extLst>
                    <a:ext uri="{FF2B5EF4-FFF2-40B4-BE49-F238E27FC236}">
                      <a16:creationId xmlns:a16="http://schemas.microsoft.com/office/drawing/2014/main" id="{8F50672D-4DED-43B3-ADE6-FD3D5F09D7E6}"/>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7" name="Group 51">
                  <a:extLst>
                    <a:ext uri="{FF2B5EF4-FFF2-40B4-BE49-F238E27FC236}">
                      <a16:creationId xmlns:a16="http://schemas.microsoft.com/office/drawing/2014/main" id="{1FAEA178-9851-4ED0-9315-6168708364D8}"/>
                    </a:ext>
                  </a:extLst>
                </p:cNvPr>
                <p:cNvGrpSpPr/>
                <p:nvPr/>
              </p:nvGrpSpPr>
              <p:grpSpPr>
                <a:xfrm>
                  <a:off x="1217612" y="1592067"/>
                  <a:ext cx="3584373" cy="3598790"/>
                  <a:chOff x="1217612" y="1592067"/>
                  <a:chExt cx="3584373" cy="3598790"/>
                </a:xfrm>
              </p:grpSpPr>
              <p:grpSp>
                <p:nvGrpSpPr>
                  <p:cNvPr id="238" name="Group 2">
                    <a:extLst>
                      <a:ext uri="{FF2B5EF4-FFF2-40B4-BE49-F238E27FC236}">
                        <a16:creationId xmlns:a16="http://schemas.microsoft.com/office/drawing/2014/main" id="{52FA840A-DCAF-4AD9-B54B-BE83D96FD88E}"/>
                      </a:ext>
                    </a:extLst>
                  </p:cNvPr>
                  <p:cNvGrpSpPr/>
                  <p:nvPr/>
                </p:nvGrpSpPr>
                <p:grpSpPr>
                  <a:xfrm>
                    <a:off x="1217612" y="1600200"/>
                    <a:ext cx="3584373" cy="3590657"/>
                    <a:chOff x="1138238" y="4137025"/>
                    <a:chExt cx="2716213" cy="2720975"/>
                  </a:xfrm>
                </p:grpSpPr>
                <p:sp>
                  <p:nvSpPr>
                    <p:cNvPr id="240" name="Freeform 207">
                      <a:extLst>
                        <a:ext uri="{FF2B5EF4-FFF2-40B4-BE49-F238E27FC236}">
                          <a16:creationId xmlns:a16="http://schemas.microsoft.com/office/drawing/2014/main" id="{441DA6FA-8763-47E3-95E0-8042BD43AF2D}"/>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208">
                      <a:extLst>
                        <a:ext uri="{FF2B5EF4-FFF2-40B4-BE49-F238E27FC236}">
                          <a16:creationId xmlns:a16="http://schemas.microsoft.com/office/drawing/2014/main" id="{DEC33EE1-C580-481B-A3BF-DD40C9BB2C68}"/>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39" name="Freeform 26">
                    <a:extLst>
                      <a:ext uri="{FF2B5EF4-FFF2-40B4-BE49-F238E27FC236}">
                        <a16:creationId xmlns:a16="http://schemas.microsoft.com/office/drawing/2014/main" id="{0027CC5E-EFB2-4BB2-87A8-D25A47101660}"/>
                      </a:ext>
                    </a:extLst>
                  </p:cNvPr>
                  <p:cNvSpPr>
                    <a:spLocks/>
                  </p:cNvSpPr>
                  <p:nvPr/>
                </p:nvSpPr>
                <p:spPr bwMode="auto">
                  <a:xfrm>
                    <a:off x="1235907" y="1592067"/>
                    <a:ext cx="3559953" cy="2148658"/>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35" name="Freeform 6">
                <a:extLst>
                  <a:ext uri="{FF2B5EF4-FFF2-40B4-BE49-F238E27FC236}">
                    <a16:creationId xmlns:a16="http://schemas.microsoft.com/office/drawing/2014/main" id="{9F753A22-99C5-4DE8-A6E3-509C66EC2585}"/>
                  </a:ext>
                </a:extLst>
              </p:cNvPr>
              <p:cNvSpPr>
                <a:spLocks noEditPoints="1"/>
              </p:cNvSpPr>
              <p:nvPr/>
            </p:nvSpPr>
            <p:spPr bwMode="auto">
              <a:xfrm>
                <a:off x="7775661" y="2750486"/>
                <a:ext cx="990600" cy="1023098"/>
              </a:xfrm>
              <a:custGeom>
                <a:avLst/>
                <a:gdLst/>
                <a:ahLst/>
                <a:cxnLst>
                  <a:cxn ang="0">
                    <a:pos x="591" y="420"/>
                  </a:cxn>
                  <a:cxn ang="0">
                    <a:pos x="724" y="296"/>
                  </a:cxn>
                  <a:cxn ang="0">
                    <a:pos x="542" y="134"/>
                  </a:cxn>
                  <a:cxn ang="0">
                    <a:pos x="646" y="137"/>
                  </a:cxn>
                  <a:cxn ang="0">
                    <a:pos x="703" y="141"/>
                  </a:cxn>
                  <a:cxn ang="0">
                    <a:pos x="735" y="165"/>
                  </a:cxn>
                  <a:cxn ang="0">
                    <a:pos x="746" y="195"/>
                  </a:cxn>
                  <a:cxn ang="0">
                    <a:pos x="757" y="226"/>
                  </a:cxn>
                  <a:cxn ang="0">
                    <a:pos x="771" y="275"/>
                  </a:cxn>
                  <a:cxn ang="0">
                    <a:pos x="795" y="263"/>
                  </a:cxn>
                  <a:cxn ang="0">
                    <a:pos x="816" y="276"/>
                  </a:cxn>
                  <a:cxn ang="0">
                    <a:pos x="819" y="296"/>
                  </a:cxn>
                  <a:cxn ang="0">
                    <a:pos x="796" y="321"/>
                  </a:cxn>
                  <a:cxn ang="0">
                    <a:pos x="771" y="365"/>
                  </a:cxn>
                  <a:cxn ang="0">
                    <a:pos x="796" y="409"/>
                  </a:cxn>
                  <a:cxn ang="0">
                    <a:pos x="799" y="526"/>
                  </a:cxn>
                  <a:cxn ang="0">
                    <a:pos x="799" y="708"/>
                  </a:cxn>
                  <a:cxn ang="0">
                    <a:pos x="811" y="754"/>
                  </a:cxn>
                  <a:cxn ang="0">
                    <a:pos x="823" y="813"/>
                  </a:cxn>
                  <a:cxn ang="0">
                    <a:pos x="808" y="845"/>
                  </a:cxn>
                  <a:cxn ang="0">
                    <a:pos x="780" y="844"/>
                  </a:cxn>
                  <a:cxn ang="0">
                    <a:pos x="755" y="813"/>
                  </a:cxn>
                  <a:cxn ang="0">
                    <a:pos x="730" y="742"/>
                  </a:cxn>
                  <a:cxn ang="0">
                    <a:pos x="717" y="682"/>
                  </a:cxn>
                  <a:cxn ang="0">
                    <a:pos x="707" y="560"/>
                  </a:cxn>
                  <a:cxn ang="0">
                    <a:pos x="703" y="492"/>
                  </a:cxn>
                  <a:cxn ang="0">
                    <a:pos x="609" y="625"/>
                  </a:cxn>
                  <a:cxn ang="0">
                    <a:pos x="629" y="691"/>
                  </a:cxn>
                  <a:cxn ang="0">
                    <a:pos x="652" y="765"/>
                  </a:cxn>
                  <a:cxn ang="0">
                    <a:pos x="665" y="819"/>
                  </a:cxn>
                  <a:cxn ang="0">
                    <a:pos x="652" y="845"/>
                  </a:cxn>
                  <a:cxn ang="0">
                    <a:pos x="618" y="847"/>
                  </a:cxn>
                  <a:cxn ang="0">
                    <a:pos x="594" y="821"/>
                  </a:cxn>
                  <a:cxn ang="0">
                    <a:pos x="571" y="754"/>
                  </a:cxn>
                  <a:cxn ang="0">
                    <a:pos x="528" y="632"/>
                  </a:cxn>
                  <a:cxn ang="0">
                    <a:pos x="509" y="580"/>
                  </a:cxn>
                  <a:cxn ang="0">
                    <a:pos x="353" y="705"/>
                  </a:cxn>
                  <a:cxn ang="0">
                    <a:pos x="254" y="619"/>
                  </a:cxn>
                  <a:cxn ang="0">
                    <a:pos x="337" y="674"/>
                  </a:cxn>
                  <a:cxn ang="0">
                    <a:pos x="375" y="641"/>
                  </a:cxn>
                  <a:cxn ang="0">
                    <a:pos x="492" y="529"/>
                  </a:cxn>
                  <a:cxn ang="0">
                    <a:pos x="510" y="499"/>
                  </a:cxn>
                  <a:cxn ang="0">
                    <a:pos x="493" y="460"/>
                  </a:cxn>
                  <a:cxn ang="0">
                    <a:pos x="458" y="401"/>
                  </a:cxn>
                  <a:cxn ang="0">
                    <a:pos x="422" y="345"/>
                  </a:cxn>
                  <a:cxn ang="0">
                    <a:pos x="409" y="309"/>
                  </a:cxn>
                  <a:cxn ang="0">
                    <a:pos x="428" y="263"/>
                  </a:cxn>
                  <a:cxn ang="0">
                    <a:pos x="477" y="188"/>
                  </a:cxn>
                  <a:cxn ang="0">
                    <a:pos x="511" y="147"/>
                  </a:cxn>
                  <a:cxn ang="0">
                    <a:pos x="542" y="134"/>
                  </a:cxn>
                  <a:cxn ang="0">
                    <a:pos x="397" y="12"/>
                  </a:cxn>
                  <a:cxn ang="0">
                    <a:pos x="445" y="64"/>
                  </a:cxn>
                  <a:cxn ang="0">
                    <a:pos x="454" y="139"/>
                  </a:cxn>
                  <a:cxn ang="0">
                    <a:pos x="416" y="202"/>
                  </a:cxn>
                  <a:cxn ang="0">
                    <a:pos x="350" y="227"/>
                  </a:cxn>
                  <a:cxn ang="0">
                    <a:pos x="282" y="202"/>
                  </a:cxn>
                  <a:cxn ang="0">
                    <a:pos x="244" y="139"/>
                  </a:cxn>
                  <a:cxn ang="0">
                    <a:pos x="253" y="64"/>
                  </a:cxn>
                  <a:cxn ang="0">
                    <a:pos x="302" y="12"/>
                  </a:cxn>
                </a:cxnLst>
                <a:rect l="0" t="0" r="r" b="b"/>
                <a:pathLst>
                  <a:path w="823" h="850">
                    <a:moveTo>
                      <a:pt x="510" y="366"/>
                    </a:moveTo>
                    <a:lnTo>
                      <a:pt x="561" y="449"/>
                    </a:lnTo>
                    <a:lnTo>
                      <a:pt x="591" y="420"/>
                    </a:lnTo>
                    <a:lnTo>
                      <a:pt x="510" y="366"/>
                    </a:lnTo>
                    <a:close/>
                    <a:moveTo>
                      <a:pt x="641" y="210"/>
                    </a:moveTo>
                    <a:lnTo>
                      <a:pt x="724" y="296"/>
                    </a:lnTo>
                    <a:lnTo>
                      <a:pt x="692" y="218"/>
                    </a:lnTo>
                    <a:lnTo>
                      <a:pt x="641" y="210"/>
                    </a:lnTo>
                    <a:close/>
                    <a:moveTo>
                      <a:pt x="542" y="134"/>
                    </a:moveTo>
                    <a:lnTo>
                      <a:pt x="591" y="134"/>
                    </a:lnTo>
                    <a:lnTo>
                      <a:pt x="619" y="136"/>
                    </a:lnTo>
                    <a:lnTo>
                      <a:pt x="646" y="137"/>
                    </a:lnTo>
                    <a:lnTo>
                      <a:pt x="669" y="139"/>
                    </a:lnTo>
                    <a:lnTo>
                      <a:pt x="689" y="141"/>
                    </a:lnTo>
                    <a:lnTo>
                      <a:pt x="703" y="141"/>
                    </a:lnTo>
                    <a:lnTo>
                      <a:pt x="716" y="144"/>
                    </a:lnTo>
                    <a:lnTo>
                      <a:pt x="726" y="153"/>
                    </a:lnTo>
                    <a:lnTo>
                      <a:pt x="735" y="165"/>
                    </a:lnTo>
                    <a:lnTo>
                      <a:pt x="740" y="178"/>
                    </a:lnTo>
                    <a:lnTo>
                      <a:pt x="744" y="188"/>
                    </a:lnTo>
                    <a:lnTo>
                      <a:pt x="746" y="195"/>
                    </a:lnTo>
                    <a:lnTo>
                      <a:pt x="749" y="202"/>
                    </a:lnTo>
                    <a:lnTo>
                      <a:pt x="752" y="212"/>
                    </a:lnTo>
                    <a:lnTo>
                      <a:pt x="757" y="226"/>
                    </a:lnTo>
                    <a:lnTo>
                      <a:pt x="764" y="254"/>
                    </a:lnTo>
                    <a:lnTo>
                      <a:pt x="768" y="266"/>
                    </a:lnTo>
                    <a:lnTo>
                      <a:pt x="771" y="275"/>
                    </a:lnTo>
                    <a:lnTo>
                      <a:pt x="772" y="277"/>
                    </a:lnTo>
                    <a:lnTo>
                      <a:pt x="783" y="267"/>
                    </a:lnTo>
                    <a:lnTo>
                      <a:pt x="795" y="263"/>
                    </a:lnTo>
                    <a:lnTo>
                      <a:pt x="804" y="264"/>
                    </a:lnTo>
                    <a:lnTo>
                      <a:pt x="811" y="270"/>
                    </a:lnTo>
                    <a:lnTo>
                      <a:pt x="816" y="276"/>
                    </a:lnTo>
                    <a:lnTo>
                      <a:pt x="820" y="284"/>
                    </a:lnTo>
                    <a:lnTo>
                      <a:pt x="820" y="291"/>
                    </a:lnTo>
                    <a:lnTo>
                      <a:pt x="819" y="296"/>
                    </a:lnTo>
                    <a:lnTo>
                      <a:pt x="814" y="303"/>
                    </a:lnTo>
                    <a:lnTo>
                      <a:pt x="805" y="310"/>
                    </a:lnTo>
                    <a:lnTo>
                      <a:pt x="796" y="321"/>
                    </a:lnTo>
                    <a:lnTo>
                      <a:pt x="786" y="329"/>
                    </a:lnTo>
                    <a:lnTo>
                      <a:pt x="760" y="355"/>
                    </a:lnTo>
                    <a:lnTo>
                      <a:pt x="771" y="365"/>
                    </a:lnTo>
                    <a:lnTo>
                      <a:pt x="781" y="377"/>
                    </a:lnTo>
                    <a:lnTo>
                      <a:pt x="790" y="391"/>
                    </a:lnTo>
                    <a:lnTo>
                      <a:pt x="796" y="409"/>
                    </a:lnTo>
                    <a:lnTo>
                      <a:pt x="797" y="420"/>
                    </a:lnTo>
                    <a:lnTo>
                      <a:pt x="799" y="439"/>
                    </a:lnTo>
                    <a:lnTo>
                      <a:pt x="799" y="526"/>
                    </a:lnTo>
                    <a:lnTo>
                      <a:pt x="797" y="560"/>
                    </a:lnTo>
                    <a:lnTo>
                      <a:pt x="797" y="698"/>
                    </a:lnTo>
                    <a:lnTo>
                      <a:pt x="799" y="708"/>
                    </a:lnTo>
                    <a:lnTo>
                      <a:pt x="801" y="720"/>
                    </a:lnTo>
                    <a:lnTo>
                      <a:pt x="806" y="735"/>
                    </a:lnTo>
                    <a:lnTo>
                      <a:pt x="811" y="754"/>
                    </a:lnTo>
                    <a:lnTo>
                      <a:pt x="818" y="773"/>
                    </a:lnTo>
                    <a:lnTo>
                      <a:pt x="822" y="794"/>
                    </a:lnTo>
                    <a:lnTo>
                      <a:pt x="823" y="813"/>
                    </a:lnTo>
                    <a:lnTo>
                      <a:pt x="820" y="830"/>
                    </a:lnTo>
                    <a:lnTo>
                      <a:pt x="815" y="840"/>
                    </a:lnTo>
                    <a:lnTo>
                      <a:pt x="808" y="845"/>
                    </a:lnTo>
                    <a:lnTo>
                      <a:pt x="799" y="847"/>
                    </a:lnTo>
                    <a:lnTo>
                      <a:pt x="788" y="846"/>
                    </a:lnTo>
                    <a:lnTo>
                      <a:pt x="780" y="844"/>
                    </a:lnTo>
                    <a:lnTo>
                      <a:pt x="772" y="839"/>
                    </a:lnTo>
                    <a:lnTo>
                      <a:pt x="766" y="831"/>
                    </a:lnTo>
                    <a:lnTo>
                      <a:pt x="755" y="813"/>
                    </a:lnTo>
                    <a:lnTo>
                      <a:pt x="746" y="790"/>
                    </a:lnTo>
                    <a:lnTo>
                      <a:pt x="738" y="766"/>
                    </a:lnTo>
                    <a:lnTo>
                      <a:pt x="730" y="742"/>
                    </a:lnTo>
                    <a:lnTo>
                      <a:pt x="724" y="720"/>
                    </a:lnTo>
                    <a:lnTo>
                      <a:pt x="720" y="702"/>
                    </a:lnTo>
                    <a:lnTo>
                      <a:pt x="717" y="682"/>
                    </a:lnTo>
                    <a:lnTo>
                      <a:pt x="715" y="655"/>
                    </a:lnTo>
                    <a:lnTo>
                      <a:pt x="712" y="624"/>
                    </a:lnTo>
                    <a:lnTo>
                      <a:pt x="707" y="560"/>
                    </a:lnTo>
                    <a:lnTo>
                      <a:pt x="706" y="531"/>
                    </a:lnTo>
                    <a:lnTo>
                      <a:pt x="704" y="508"/>
                    </a:lnTo>
                    <a:lnTo>
                      <a:pt x="703" y="492"/>
                    </a:lnTo>
                    <a:lnTo>
                      <a:pt x="603" y="599"/>
                    </a:lnTo>
                    <a:lnTo>
                      <a:pt x="604" y="609"/>
                    </a:lnTo>
                    <a:lnTo>
                      <a:pt x="609" y="625"/>
                    </a:lnTo>
                    <a:lnTo>
                      <a:pt x="614" y="645"/>
                    </a:lnTo>
                    <a:lnTo>
                      <a:pt x="622" y="666"/>
                    </a:lnTo>
                    <a:lnTo>
                      <a:pt x="629" y="691"/>
                    </a:lnTo>
                    <a:lnTo>
                      <a:pt x="638" y="715"/>
                    </a:lnTo>
                    <a:lnTo>
                      <a:pt x="646" y="740"/>
                    </a:lnTo>
                    <a:lnTo>
                      <a:pt x="652" y="765"/>
                    </a:lnTo>
                    <a:lnTo>
                      <a:pt x="659" y="786"/>
                    </a:lnTo>
                    <a:lnTo>
                      <a:pt x="664" y="804"/>
                    </a:lnTo>
                    <a:lnTo>
                      <a:pt x="665" y="819"/>
                    </a:lnTo>
                    <a:lnTo>
                      <a:pt x="665" y="828"/>
                    </a:lnTo>
                    <a:lnTo>
                      <a:pt x="660" y="837"/>
                    </a:lnTo>
                    <a:lnTo>
                      <a:pt x="652" y="845"/>
                    </a:lnTo>
                    <a:lnTo>
                      <a:pt x="642" y="850"/>
                    </a:lnTo>
                    <a:lnTo>
                      <a:pt x="631" y="850"/>
                    </a:lnTo>
                    <a:lnTo>
                      <a:pt x="618" y="847"/>
                    </a:lnTo>
                    <a:lnTo>
                      <a:pt x="607" y="840"/>
                    </a:lnTo>
                    <a:lnTo>
                      <a:pt x="596" y="826"/>
                    </a:lnTo>
                    <a:lnTo>
                      <a:pt x="594" y="821"/>
                    </a:lnTo>
                    <a:lnTo>
                      <a:pt x="590" y="810"/>
                    </a:lnTo>
                    <a:lnTo>
                      <a:pt x="579" y="776"/>
                    </a:lnTo>
                    <a:lnTo>
                      <a:pt x="571" y="754"/>
                    </a:lnTo>
                    <a:lnTo>
                      <a:pt x="562" y="731"/>
                    </a:lnTo>
                    <a:lnTo>
                      <a:pt x="535" y="655"/>
                    </a:lnTo>
                    <a:lnTo>
                      <a:pt x="528" y="632"/>
                    </a:lnTo>
                    <a:lnTo>
                      <a:pt x="520" y="611"/>
                    </a:lnTo>
                    <a:lnTo>
                      <a:pt x="514" y="592"/>
                    </a:lnTo>
                    <a:lnTo>
                      <a:pt x="509" y="580"/>
                    </a:lnTo>
                    <a:lnTo>
                      <a:pt x="506" y="569"/>
                    </a:lnTo>
                    <a:lnTo>
                      <a:pt x="505" y="567"/>
                    </a:lnTo>
                    <a:lnTo>
                      <a:pt x="353" y="705"/>
                    </a:lnTo>
                    <a:lnTo>
                      <a:pt x="505" y="846"/>
                    </a:lnTo>
                    <a:lnTo>
                      <a:pt x="0" y="846"/>
                    </a:lnTo>
                    <a:lnTo>
                      <a:pt x="254" y="619"/>
                    </a:lnTo>
                    <a:lnTo>
                      <a:pt x="328" y="682"/>
                    </a:lnTo>
                    <a:lnTo>
                      <a:pt x="330" y="679"/>
                    </a:lnTo>
                    <a:lnTo>
                      <a:pt x="337" y="674"/>
                    </a:lnTo>
                    <a:lnTo>
                      <a:pt x="347" y="665"/>
                    </a:lnTo>
                    <a:lnTo>
                      <a:pt x="360" y="654"/>
                    </a:lnTo>
                    <a:lnTo>
                      <a:pt x="375" y="641"/>
                    </a:lnTo>
                    <a:lnTo>
                      <a:pt x="393" y="625"/>
                    </a:lnTo>
                    <a:lnTo>
                      <a:pt x="428" y="592"/>
                    </a:lnTo>
                    <a:lnTo>
                      <a:pt x="492" y="529"/>
                    </a:lnTo>
                    <a:lnTo>
                      <a:pt x="501" y="516"/>
                    </a:lnTo>
                    <a:lnTo>
                      <a:pt x="507" y="506"/>
                    </a:lnTo>
                    <a:lnTo>
                      <a:pt x="510" y="499"/>
                    </a:lnTo>
                    <a:lnTo>
                      <a:pt x="507" y="490"/>
                    </a:lnTo>
                    <a:lnTo>
                      <a:pt x="502" y="476"/>
                    </a:lnTo>
                    <a:lnTo>
                      <a:pt x="493" y="460"/>
                    </a:lnTo>
                    <a:lnTo>
                      <a:pt x="482" y="442"/>
                    </a:lnTo>
                    <a:lnTo>
                      <a:pt x="470" y="421"/>
                    </a:lnTo>
                    <a:lnTo>
                      <a:pt x="458" y="401"/>
                    </a:lnTo>
                    <a:lnTo>
                      <a:pt x="445" y="382"/>
                    </a:lnTo>
                    <a:lnTo>
                      <a:pt x="434" y="363"/>
                    </a:lnTo>
                    <a:lnTo>
                      <a:pt x="422" y="345"/>
                    </a:lnTo>
                    <a:lnTo>
                      <a:pt x="414" y="331"/>
                    </a:lnTo>
                    <a:lnTo>
                      <a:pt x="409" y="319"/>
                    </a:lnTo>
                    <a:lnTo>
                      <a:pt x="409" y="309"/>
                    </a:lnTo>
                    <a:lnTo>
                      <a:pt x="412" y="296"/>
                    </a:lnTo>
                    <a:lnTo>
                      <a:pt x="418" y="281"/>
                    </a:lnTo>
                    <a:lnTo>
                      <a:pt x="428" y="263"/>
                    </a:lnTo>
                    <a:lnTo>
                      <a:pt x="439" y="244"/>
                    </a:lnTo>
                    <a:lnTo>
                      <a:pt x="464" y="206"/>
                    </a:lnTo>
                    <a:lnTo>
                      <a:pt x="477" y="188"/>
                    </a:lnTo>
                    <a:lnTo>
                      <a:pt x="489" y="171"/>
                    </a:lnTo>
                    <a:lnTo>
                      <a:pt x="501" y="157"/>
                    </a:lnTo>
                    <a:lnTo>
                      <a:pt x="511" y="147"/>
                    </a:lnTo>
                    <a:lnTo>
                      <a:pt x="517" y="139"/>
                    </a:lnTo>
                    <a:lnTo>
                      <a:pt x="521" y="137"/>
                    </a:lnTo>
                    <a:lnTo>
                      <a:pt x="542" y="134"/>
                    </a:lnTo>
                    <a:close/>
                    <a:moveTo>
                      <a:pt x="350" y="0"/>
                    </a:moveTo>
                    <a:lnTo>
                      <a:pt x="374" y="3"/>
                    </a:lnTo>
                    <a:lnTo>
                      <a:pt x="397" y="12"/>
                    </a:lnTo>
                    <a:lnTo>
                      <a:pt x="416" y="26"/>
                    </a:lnTo>
                    <a:lnTo>
                      <a:pt x="432" y="42"/>
                    </a:lnTo>
                    <a:lnTo>
                      <a:pt x="445" y="64"/>
                    </a:lnTo>
                    <a:lnTo>
                      <a:pt x="454" y="88"/>
                    </a:lnTo>
                    <a:lnTo>
                      <a:pt x="456" y="114"/>
                    </a:lnTo>
                    <a:lnTo>
                      <a:pt x="454" y="139"/>
                    </a:lnTo>
                    <a:lnTo>
                      <a:pt x="445" y="164"/>
                    </a:lnTo>
                    <a:lnTo>
                      <a:pt x="432" y="185"/>
                    </a:lnTo>
                    <a:lnTo>
                      <a:pt x="416" y="202"/>
                    </a:lnTo>
                    <a:lnTo>
                      <a:pt x="397" y="216"/>
                    </a:lnTo>
                    <a:lnTo>
                      <a:pt x="374" y="225"/>
                    </a:lnTo>
                    <a:lnTo>
                      <a:pt x="350" y="227"/>
                    </a:lnTo>
                    <a:lnTo>
                      <a:pt x="324" y="225"/>
                    </a:lnTo>
                    <a:lnTo>
                      <a:pt x="302" y="216"/>
                    </a:lnTo>
                    <a:lnTo>
                      <a:pt x="282" y="202"/>
                    </a:lnTo>
                    <a:lnTo>
                      <a:pt x="266" y="185"/>
                    </a:lnTo>
                    <a:lnTo>
                      <a:pt x="253" y="164"/>
                    </a:lnTo>
                    <a:lnTo>
                      <a:pt x="244" y="139"/>
                    </a:lnTo>
                    <a:lnTo>
                      <a:pt x="241" y="114"/>
                    </a:lnTo>
                    <a:lnTo>
                      <a:pt x="244" y="88"/>
                    </a:lnTo>
                    <a:lnTo>
                      <a:pt x="253" y="64"/>
                    </a:lnTo>
                    <a:lnTo>
                      <a:pt x="266" y="42"/>
                    </a:lnTo>
                    <a:lnTo>
                      <a:pt x="282" y="26"/>
                    </a:lnTo>
                    <a:lnTo>
                      <a:pt x="302" y="12"/>
                    </a:lnTo>
                    <a:lnTo>
                      <a:pt x="324" y="3"/>
                    </a:lnTo>
                    <a:lnTo>
                      <a:pt x="35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6" name="Picture 5">
              <a:extLst>
                <a:ext uri="{FF2B5EF4-FFF2-40B4-BE49-F238E27FC236}">
                  <a16:creationId xmlns:a16="http://schemas.microsoft.com/office/drawing/2014/main" id="{C7360C74-8C05-4C3B-8707-7DEB0FE6967C}"/>
                </a:ext>
              </a:extLst>
            </p:cNvPr>
            <p:cNvPicPr>
              <a:picLocks noChangeAspect="1"/>
            </p:cNvPicPr>
            <p:nvPr/>
          </p:nvPicPr>
          <p:blipFill>
            <a:blip r:embed="rId4"/>
            <a:stretch>
              <a:fillRect/>
            </a:stretch>
          </p:blipFill>
          <p:spPr>
            <a:xfrm>
              <a:off x="7938469" y="769806"/>
              <a:ext cx="648312" cy="635171"/>
            </a:xfrm>
            <a:prstGeom prst="rect">
              <a:avLst/>
            </a:prstGeom>
          </p:spPr>
        </p:pic>
      </p:grpSp>
      <p:pic>
        <p:nvPicPr>
          <p:cNvPr id="79" name="Picture 78">
            <a:extLst>
              <a:ext uri="{FF2B5EF4-FFF2-40B4-BE49-F238E27FC236}">
                <a16:creationId xmlns:a16="http://schemas.microsoft.com/office/drawing/2014/main" id="{F65E6A46-2A28-4862-B35D-5362DD7C721B}"/>
              </a:ext>
            </a:extLst>
          </p:cNvPr>
          <p:cNvPicPr>
            <a:picLocks noChangeAspect="1"/>
          </p:cNvPicPr>
          <p:nvPr/>
        </p:nvPicPr>
        <p:blipFill rotWithShape="1">
          <a:blip r:embed="rId5"/>
          <a:srcRect l="13118"/>
          <a:stretch/>
        </p:blipFill>
        <p:spPr>
          <a:xfrm>
            <a:off x="2996866" y="5038907"/>
            <a:ext cx="2155193" cy="1336047"/>
          </a:xfrm>
          <a:prstGeom prst="rect">
            <a:avLst/>
          </a:prstGeom>
        </p:spPr>
      </p:pic>
      <p:pic>
        <p:nvPicPr>
          <p:cNvPr id="8" name="Picture 7">
            <a:extLst>
              <a:ext uri="{FF2B5EF4-FFF2-40B4-BE49-F238E27FC236}">
                <a16:creationId xmlns:a16="http://schemas.microsoft.com/office/drawing/2014/main" id="{AD4C908F-F767-48A8-AAF6-0B50580B453D}"/>
              </a:ext>
            </a:extLst>
          </p:cNvPr>
          <p:cNvPicPr>
            <a:picLocks noChangeAspect="1"/>
          </p:cNvPicPr>
          <p:nvPr/>
        </p:nvPicPr>
        <p:blipFill>
          <a:blip r:embed="rId6"/>
          <a:stretch>
            <a:fillRect/>
          </a:stretch>
        </p:blipFill>
        <p:spPr>
          <a:xfrm>
            <a:off x="688719" y="5116327"/>
            <a:ext cx="2062172" cy="1354332"/>
          </a:xfrm>
          <a:prstGeom prst="rect">
            <a:avLst/>
          </a:prstGeom>
        </p:spPr>
      </p:pic>
      <p:pic>
        <p:nvPicPr>
          <p:cNvPr id="10" name="Picture 9">
            <a:extLst>
              <a:ext uri="{FF2B5EF4-FFF2-40B4-BE49-F238E27FC236}">
                <a16:creationId xmlns:a16="http://schemas.microsoft.com/office/drawing/2014/main" id="{B9DA0A1E-5EE2-46B7-96DA-8690B22A818D}"/>
              </a:ext>
            </a:extLst>
          </p:cNvPr>
          <p:cNvPicPr>
            <a:picLocks noChangeAspect="1"/>
          </p:cNvPicPr>
          <p:nvPr/>
        </p:nvPicPr>
        <p:blipFill>
          <a:blip r:embed="rId7"/>
          <a:stretch>
            <a:fillRect/>
          </a:stretch>
        </p:blipFill>
        <p:spPr>
          <a:xfrm>
            <a:off x="6117556" y="5116327"/>
            <a:ext cx="2220651" cy="1248141"/>
          </a:xfrm>
          <a:prstGeom prst="rect">
            <a:avLst/>
          </a:prstGeom>
        </p:spPr>
      </p:pic>
      <p:pic>
        <p:nvPicPr>
          <p:cNvPr id="199" name="Picture 198">
            <a:extLst>
              <a:ext uri="{FF2B5EF4-FFF2-40B4-BE49-F238E27FC236}">
                <a16:creationId xmlns:a16="http://schemas.microsoft.com/office/drawing/2014/main" id="{E8CF7F4B-FEEC-4436-B2AD-85ED53589ABC}"/>
              </a:ext>
            </a:extLst>
          </p:cNvPr>
          <p:cNvPicPr>
            <a:picLocks noChangeAspect="1"/>
          </p:cNvPicPr>
          <p:nvPr/>
        </p:nvPicPr>
        <p:blipFill>
          <a:blip r:embed="rId8"/>
          <a:stretch>
            <a:fillRect/>
          </a:stretch>
        </p:blipFill>
        <p:spPr>
          <a:xfrm>
            <a:off x="9178425" y="5116327"/>
            <a:ext cx="2324856" cy="1242250"/>
          </a:xfrm>
          <a:prstGeom prst="rect">
            <a:avLst/>
          </a:prstGeom>
        </p:spPr>
      </p:pic>
    </p:spTree>
    <p:extLst>
      <p:ext uri="{BB962C8B-B14F-4D97-AF65-F5344CB8AC3E}">
        <p14:creationId xmlns:p14="http://schemas.microsoft.com/office/powerpoint/2010/main" val="35345655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4E0005FD-FA4B-4847-A245-31DFFA2FC652}"/>
              </a:ext>
            </a:extLst>
          </p:cNvPr>
          <p:cNvSpPr/>
          <p:nvPr/>
        </p:nvSpPr>
        <p:spPr>
          <a:xfrm>
            <a:off x="1210973" y="1494670"/>
            <a:ext cx="1252895" cy="1251614"/>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79E1506C-DDD9-4F01-B7C5-0BFA036F3AB9}"/>
              </a:ext>
            </a:extLst>
          </p:cNvPr>
          <p:cNvSpPr txBox="1"/>
          <p:nvPr/>
        </p:nvSpPr>
        <p:spPr>
          <a:xfrm>
            <a:off x="848583" y="2036314"/>
            <a:ext cx="494251" cy="993500"/>
          </a:xfrm>
          <a:custGeom>
            <a:avLst/>
            <a:gdLst/>
            <a:ahLst/>
            <a:cxnLst/>
            <a:rect l="l" t="t" r="r" b="b"/>
            <a:pathLst>
              <a:path w="711268" h="1429731">
                <a:moveTo>
                  <a:pt x="0" y="0"/>
                </a:moveTo>
                <a:lnTo>
                  <a:pt x="524200" y="0"/>
                </a:lnTo>
                <a:lnTo>
                  <a:pt x="524200" y="1200522"/>
                </a:lnTo>
                <a:lnTo>
                  <a:pt x="711268" y="1200522"/>
                </a:lnTo>
                <a:lnTo>
                  <a:pt x="711268" y="1429731"/>
                </a:lnTo>
                <a:lnTo>
                  <a:pt x="12334" y="1429731"/>
                </a:lnTo>
                <a:lnTo>
                  <a:pt x="12334" y="1200522"/>
                </a:lnTo>
                <a:lnTo>
                  <a:pt x="209680" y="1200522"/>
                </a:lnTo>
                <a:lnTo>
                  <a:pt x="209680" y="229209"/>
                </a:lnTo>
                <a:lnTo>
                  <a:pt x="0" y="229209"/>
                </a:lnTo>
                <a:lnTo>
                  <a:pt x="0" y="0"/>
                </a:lnTo>
                <a:close/>
              </a:path>
            </a:pathLst>
          </a:custGeom>
          <a:solidFill>
            <a:srgbClr val="46B3BA"/>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sp>
        <p:nvSpPr>
          <p:cNvPr id="15" name="TextBox 14">
            <a:extLst>
              <a:ext uri="{FF2B5EF4-FFF2-40B4-BE49-F238E27FC236}">
                <a16:creationId xmlns:a16="http://schemas.microsoft.com/office/drawing/2014/main" id="{AF98DD15-9E40-44DA-8DA3-30B85DF192DD}"/>
              </a:ext>
            </a:extLst>
          </p:cNvPr>
          <p:cNvSpPr txBox="1"/>
          <p:nvPr/>
        </p:nvSpPr>
        <p:spPr>
          <a:xfrm>
            <a:off x="1266745" y="2769387"/>
            <a:ext cx="60144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Machine Learning Process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191" name="Group 190">
            <a:extLst>
              <a:ext uri="{FF2B5EF4-FFF2-40B4-BE49-F238E27FC236}">
                <a16:creationId xmlns:a16="http://schemas.microsoft.com/office/drawing/2014/main" id="{E3031DFC-30C6-40A5-AEDE-4FA690549639}"/>
              </a:ext>
            </a:extLst>
          </p:cNvPr>
          <p:cNvGrpSpPr/>
          <p:nvPr/>
        </p:nvGrpSpPr>
        <p:grpSpPr>
          <a:xfrm>
            <a:off x="1586810" y="1769362"/>
            <a:ext cx="491819" cy="754224"/>
            <a:chOff x="1370014" y="1752600"/>
            <a:chExt cx="3271531" cy="5105400"/>
          </a:xfrm>
          <a:effectLst>
            <a:outerShdw blurRad="76200" dir="18900000" sy="23000" kx="-1200000" algn="bl" rotWithShape="0">
              <a:prstClr val="black">
                <a:alpha val="14000"/>
              </a:prstClr>
            </a:outerShdw>
          </a:effectLst>
        </p:grpSpPr>
        <p:sp>
          <p:nvSpPr>
            <p:cNvPr id="192" name="Rectangle 191">
              <a:extLst>
                <a:ext uri="{FF2B5EF4-FFF2-40B4-BE49-F238E27FC236}">
                  <a16:creationId xmlns:a16="http://schemas.microsoft.com/office/drawing/2014/main" id="{58251EB0-A053-448C-B6C7-25F772B8CE73}"/>
                </a:ext>
              </a:extLst>
            </p:cNvPr>
            <p:cNvSpPr/>
            <p:nvPr/>
          </p:nvSpPr>
          <p:spPr>
            <a:xfrm>
              <a:off x="2862086"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BA59F715-B8AE-40F5-B6A9-BD22DF76D76C}"/>
                </a:ext>
              </a:extLst>
            </p:cNvPr>
            <p:cNvGrpSpPr/>
            <p:nvPr/>
          </p:nvGrpSpPr>
          <p:grpSpPr>
            <a:xfrm>
              <a:off x="1370014" y="1752600"/>
              <a:ext cx="3271531" cy="3277365"/>
              <a:chOff x="7810639" y="3589151"/>
              <a:chExt cx="2010229" cy="2013814"/>
            </a:xfrm>
          </p:grpSpPr>
          <p:sp>
            <p:nvSpPr>
              <p:cNvPr id="194" name="Freeform 22">
                <a:extLst>
                  <a:ext uri="{FF2B5EF4-FFF2-40B4-BE49-F238E27FC236}">
                    <a16:creationId xmlns:a16="http://schemas.microsoft.com/office/drawing/2014/main" id="{F5DCD376-D7AE-4E47-8183-5ABF68717293}"/>
                  </a:ext>
                </a:extLst>
              </p:cNvPr>
              <p:cNvSpPr>
                <a:spLocks/>
              </p:cNvSpPr>
              <p:nvPr/>
            </p:nvSpPr>
            <p:spPr bwMode="auto">
              <a:xfrm>
                <a:off x="7810639" y="3589151"/>
                <a:ext cx="2010229" cy="2013814"/>
              </a:xfrm>
              <a:custGeom>
                <a:avLst/>
                <a:gdLst/>
                <a:ahLst/>
                <a:cxnLst>
                  <a:cxn ang="0">
                    <a:pos x="840" y="0"/>
                  </a:cxn>
                  <a:cxn ang="0">
                    <a:pos x="938" y="5"/>
                  </a:cxn>
                  <a:cxn ang="0">
                    <a:pos x="1033" y="22"/>
                  </a:cxn>
                  <a:cxn ang="0">
                    <a:pos x="1124" y="49"/>
                  </a:cxn>
                  <a:cxn ang="0">
                    <a:pos x="1211" y="85"/>
                  </a:cxn>
                  <a:cxn ang="0">
                    <a:pos x="1292" y="131"/>
                  </a:cxn>
                  <a:cxn ang="0">
                    <a:pos x="1366" y="185"/>
                  </a:cxn>
                  <a:cxn ang="0">
                    <a:pos x="1436" y="246"/>
                  </a:cxn>
                  <a:cxn ang="0">
                    <a:pos x="1497" y="314"/>
                  </a:cxn>
                  <a:cxn ang="0">
                    <a:pos x="1552" y="390"/>
                  </a:cxn>
                  <a:cxn ang="0">
                    <a:pos x="1597" y="472"/>
                  </a:cxn>
                  <a:cxn ang="0">
                    <a:pos x="1633" y="557"/>
                  </a:cxn>
                  <a:cxn ang="0">
                    <a:pos x="1660" y="648"/>
                  </a:cxn>
                  <a:cxn ang="0">
                    <a:pos x="1677" y="743"/>
                  </a:cxn>
                  <a:cxn ang="0">
                    <a:pos x="1682" y="841"/>
                  </a:cxn>
                  <a:cxn ang="0">
                    <a:pos x="1677" y="940"/>
                  </a:cxn>
                  <a:cxn ang="0">
                    <a:pos x="1660" y="1035"/>
                  </a:cxn>
                  <a:cxn ang="0">
                    <a:pos x="1633" y="1126"/>
                  </a:cxn>
                  <a:cxn ang="0">
                    <a:pos x="1597" y="1213"/>
                  </a:cxn>
                  <a:cxn ang="0">
                    <a:pos x="1552" y="1294"/>
                  </a:cxn>
                  <a:cxn ang="0">
                    <a:pos x="1497" y="1368"/>
                  </a:cxn>
                  <a:cxn ang="0">
                    <a:pos x="1436" y="1438"/>
                  </a:cxn>
                  <a:cxn ang="0">
                    <a:pos x="1366" y="1499"/>
                  </a:cxn>
                  <a:cxn ang="0">
                    <a:pos x="1292" y="1554"/>
                  </a:cxn>
                  <a:cxn ang="0">
                    <a:pos x="1211" y="1600"/>
                  </a:cxn>
                  <a:cxn ang="0">
                    <a:pos x="1124" y="1636"/>
                  </a:cxn>
                  <a:cxn ang="0">
                    <a:pos x="1033" y="1662"/>
                  </a:cxn>
                  <a:cxn ang="0">
                    <a:pos x="938" y="1679"/>
                  </a:cxn>
                  <a:cxn ang="0">
                    <a:pos x="840" y="1685"/>
                  </a:cxn>
                  <a:cxn ang="0">
                    <a:pos x="742" y="1679"/>
                  </a:cxn>
                  <a:cxn ang="0">
                    <a:pos x="647" y="1662"/>
                  </a:cxn>
                  <a:cxn ang="0">
                    <a:pos x="556" y="1636"/>
                  </a:cxn>
                  <a:cxn ang="0">
                    <a:pos x="471" y="1600"/>
                  </a:cxn>
                  <a:cxn ang="0">
                    <a:pos x="390" y="1554"/>
                  </a:cxn>
                  <a:cxn ang="0">
                    <a:pos x="314" y="1499"/>
                  </a:cxn>
                  <a:cxn ang="0">
                    <a:pos x="246" y="1438"/>
                  </a:cxn>
                  <a:cxn ang="0">
                    <a:pos x="185" y="1368"/>
                  </a:cxn>
                  <a:cxn ang="0">
                    <a:pos x="130" y="1294"/>
                  </a:cxn>
                  <a:cxn ang="0">
                    <a:pos x="85" y="1213"/>
                  </a:cxn>
                  <a:cxn ang="0">
                    <a:pos x="49" y="1126"/>
                  </a:cxn>
                  <a:cxn ang="0">
                    <a:pos x="22" y="1035"/>
                  </a:cxn>
                  <a:cxn ang="0">
                    <a:pos x="5" y="940"/>
                  </a:cxn>
                  <a:cxn ang="0">
                    <a:pos x="0" y="841"/>
                  </a:cxn>
                  <a:cxn ang="0">
                    <a:pos x="5" y="743"/>
                  </a:cxn>
                  <a:cxn ang="0">
                    <a:pos x="22" y="648"/>
                  </a:cxn>
                  <a:cxn ang="0">
                    <a:pos x="49" y="557"/>
                  </a:cxn>
                  <a:cxn ang="0">
                    <a:pos x="85" y="472"/>
                  </a:cxn>
                  <a:cxn ang="0">
                    <a:pos x="130" y="390"/>
                  </a:cxn>
                  <a:cxn ang="0">
                    <a:pos x="185" y="314"/>
                  </a:cxn>
                  <a:cxn ang="0">
                    <a:pos x="246" y="246"/>
                  </a:cxn>
                  <a:cxn ang="0">
                    <a:pos x="314" y="185"/>
                  </a:cxn>
                  <a:cxn ang="0">
                    <a:pos x="390" y="131"/>
                  </a:cxn>
                  <a:cxn ang="0">
                    <a:pos x="471" y="85"/>
                  </a:cxn>
                  <a:cxn ang="0">
                    <a:pos x="556" y="49"/>
                  </a:cxn>
                  <a:cxn ang="0">
                    <a:pos x="647" y="22"/>
                  </a:cxn>
                  <a:cxn ang="0">
                    <a:pos x="742" y="5"/>
                  </a:cxn>
                  <a:cxn ang="0">
                    <a:pos x="840" y="0"/>
                  </a:cxn>
                </a:cxnLst>
                <a:rect l="0" t="0" r="r" b="b"/>
                <a:pathLst>
                  <a:path w="1682" h="1685">
                    <a:moveTo>
                      <a:pt x="840" y="0"/>
                    </a:moveTo>
                    <a:lnTo>
                      <a:pt x="938" y="5"/>
                    </a:lnTo>
                    <a:lnTo>
                      <a:pt x="1033" y="22"/>
                    </a:lnTo>
                    <a:lnTo>
                      <a:pt x="1124" y="49"/>
                    </a:lnTo>
                    <a:lnTo>
                      <a:pt x="1211" y="85"/>
                    </a:lnTo>
                    <a:lnTo>
                      <a:pt x="1292" y="131"/>
                    </a:lnTo>
                    <a:lnTo>
                      <a:pt x="1366" y="185"/>
                    </a:lnTo>
                    <a:lnTo>
                      <a:pt x="1436" y="246"/>
                    </a:lnTo>
                    <a:lnTo>
                      <a:pt x="1497" y="314"/>
                    </a:lnTo>
                    <a:lnTo>
                      <a:pt x="1552" y="390"/>
                    </a:lnTo>
                    <a:lnTo>
                      <a:pt x="1597" y="472"/>
                    </a:lnTo>
                    <a:lnTo>
                      <a:pt x="1633" y="557"/>
                    </a:lnTo>
                    <a:lnTo>
                      <a:pt x="1660" y="648"/>
                    </a:lnTo>
                    <a:lnTo>
                      <a:pt x="1677" y="743"/>
                    </a:lnTo>
                    <a:lnTo>
                      <a:pt x="1682" y="841"/>
                    </a:lnTo>
                    <a:lnTo>
                      <a:pt x="1677" y="940"/>
                    </a:lnTo>
                    <a:lnTo>
                      <a:pt x="1660" y="1035"/>
                    </a:lnTo>
                    <a:lnTo>
                      <a:pt x="1633" y="1126"/>
                    </a:lnTo>
                    <a:lnTo>
                      <a:pt x="1597" y="1213"/>
                    </a:lnTo>
                    <a:lnTo>
                      <a:pt x="1552" y="1294"/>
                    </a:lnTo>
                    <a:lnTo>
                      <a:pt x="1497" y="1368"/>
                    </a:lnTo>
                    <a:lnTo>
                      <a:pt x="1436" y="1438"/>
                    </a:lnTo>
                    <a:lnTo>
                      <a:pt x="1366" y="1499"/>
                    </a:lnTo>
                    <a:lnTo>
                      <a:pt x="1292" y="1554"/>
                    </a:lnTo>
                    <a:lnTo>
                      <a:pt x="1211" y="1600"/>
                    </a:lnTo>
                    <a:lnTo>
                      <a:pt x="1124" y="1636"/>
                    </a:lnTo>
                    <a:lnTo>
                      <a:pt x="1033" y="1662"/>
                    </a:lnTo>
                    <a:lnTo>
                      <a:pt x="938" y="1679"/>
                    </a:lnTo>
                    <a:lnTo>
                      <a:pt x="840" y="1685"/>
                    </a:lnTo>
                    <a:lnTo>
                      <a:pt x="742" y="1679"/>
                    </a:lnTo>
                    <a:lnTo>
                      <a:pt x="647" y="1662"/>
                    </a:lnTo>
                    <a:lnTo>
                      <a:pt x="556" y="1636"/>
                    </a:lnTo>
                    <a:lnTo>
                      <a:pt x="471" y="1600"/>
                    </a:lnTo>
                    <a:lnTo>
                      <a:pt x="390" y="1554"/>
                    </a:lnTo>
                    <a:lnTo>
                      <a:pt x="314" y="1499"/>
                    </a:lnTo>
                    <a:lnTo>
                      <a:pt x="246" y="1438"/>
                    </a:lnTo>
                    <a:lnTo>
                      <a:pt x="185" y="1368"/>
                    </a:lnTo>
                    <a:lnTo>
                      <a:pt x="130" y="1294"/>
                    </a:lnTo>
                    <a:lnTo>
                      <a:pt x="85" y="1213"/>
                    </a:lnTo>
                    <a:lnTo>
                      <a:pt x="49" y="1126"/>
                    </a:lnTo>
                    <a:lnTo>
                      <a:pt x="22" y="1035"/>
                    </a:lnTo>
                    <a:lnTo>
                      <a:pt x="5" y="940"/>
                    </a:lnTo>
                    <a:lnTo>
                      <a:pt x="0" y="841"/>
                    </a:lnTo>
                    <a:lnTo>
                      <a:pt x="5" y="743"/>
                    </a:lnTo>
                    <a:lnTo>
                      <a:pt x="22" y="648"/>
                    </a:lnTo>
                    <a:lnTo>
                      <a:pt x="49" y="557"/>
                    </a:lnTo>
                    <a:lnTo>
                      <a:pt x="85" y="472"/>
                    </a:lnTo>
                    <a:lnTo>
                      <a:pt x="130" y="390"/>
                    </a:lnTo>
                    <a:lnTo>
                      <a:pt x="185" y="314"/>
                    </a:lnTo>
                    <a:lnTo>
                      <a:pt x="246" y="246"/>
                    </a:lnTo>
                    <a:lnTo>
                      <a:pt x="314" y="185"/>
                    </a:lnTo>
                    <a:lnTo>
                      <a:pt x="390" y="131"/>
                    </a:lnTo>
                    <a:lnTo>
                      <a:pt x="471" y="85"/>
                    </a:lnTo>
                    <a:lnTo>
                      <a:pt x="556" y="49"/>
                    </a:lnTo>
                    <a:lnTo>
                      <a:pt x="647" y="22"/>
                    </a:lnTo>
                    <a:lnTo>
                      <a:pt x="742" y="5"/>
                    </a:lnTo>
                    <a:lnTo>
                      <a:pt x="840" y="0"/>
                    </a:lnTo>
                    <a:close/>
                  </a:path>
                </a:pathLst>
              </a:custGeom>
              <a:gradFill flip="none" rotWithShape="1">
                <a:gsLst>
                  <a:gs pos="0">
                    <a:srgbClr val="DD0008">
                      <a:shade val="30000"/>
                      <a:satMod val="115000"/>
                    </a:srgbClr>
                  </a:gs>
                  <a:gs pos="50000">
                    <a:srgbClr val="DD0008">
                      <a:shade val="67500"/>
                      <a:satMod val="115000"/>
                    </a:srgbClr>
                  </a:gs>
                  <a:gs pos="100000">
                    <a:srgbClr val="DD0008">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23">
                <a:extLst>
                  <a:ext uri="{FF2B5EF4-FFF2-40B4-BE49-F238E27FC236}">
                    <a16:creationId xmlns:a16="http://schemas.microsoft.com/office/drawing/2014/main" id="{68596698-7A43-414A-B6C3-D98B1D4DB38F}"/>
                  </a:ext>
                </a:extLst>
              </p:cNvPr>
              <p:cNvSpPr>
                <a:spLocks/>
              </p:cNvSpPr>
              <p:nvPr/>
            </p:nvSpPr>
            <p:spPr bwMode="auto">
              <a:xfrm>
                <a:off x="8371160" y="4150868"/>
                <a:ext cx="1187971" cy="1189166"/>
              </a:xfrm>
              <a:custGeom>
                <a:avLst/>
                <a:gdLst/>
                <a:ahLst/>
                <a:cxnLst>
                  <a:cxn ang="0">
                    <a:pos x="871" y="0"/>
                  </a:cxn>
                  <a:cxn ang="0">
                    <a:pos x="914" y="64"/>
                  </a:cxn>
                  <a:cxn ang="0">
                    <a:pos x="948" y="136"/>
                  </a:cxn>
                  <a:cxn ang="0">
                    <a:pos x="973" y="210"/>
                  </a:cxn>
                  <a:cxn ang="0">
                    <a:pos x="988" y="290"/>
                  </a:cxn>
                  <a:cxn ang="0">
                    <a:pos x="994" y="371"/>
                  </a:cxn>
                  <a:cxn ang="0">
                    <a:pos x="988" y="457"/>
                  </a:cxn>
                  <a:cxn ang="0">
                    <a:pos x="971" y="538"/>
                  </a:cxn>
                  <a:cxn ang="0">
                    <a:pos x="945" y="614"/>
                  </a:cxn>
                  <a:cxn ang="0">
                    <a:pos x="909" y="686"/>
                  </a:cxn>
                  <a:cxn ang="0">
                    <a:pos x="865" y="752"/>
                  </a:cxn>
                  <a:cxn ang="0">
                    <a:pos x="812" y="813"/>
                  </a:cxn>
                  <a:cxn ang="0">
                    <a:pos x="751" y="866"/>
                  </a:cxn>
                  <a:cxn ang="0">
                    <a:pos x="685" y="910"/>
                  </a:cxn>
                  <a:cxn ang="0">
                    <a:pos x="613" y="946"/>
                  </a:cxn>
                  <a:cxn ang="0">
                    <a:pos x="538" y="972"/>
                  </a:cxn>
                  <a:cxn ang="0">
                    <a:pos x="456" y="989"/>
                  </a:cxn>
                  <a:cxn ang="0">
                    <a:pos x="371" y="995"/>
                  </a:cxn>
                  <a:cxn ang="0">
                    <a:pos x="290" y="989"/>
                  </a:cxn>
                  <a:cxn ang="0">
                    <a:pos x="210" y="974"/>
                  </a:cxn>
                  <a:cxn ang="0">
                    <a:pos x="136" y="950"/>
                  </a:cxn>
                  <a:cxn ang="0">
                    <a:pos x="64" y="915"/>
                  </a:cxn>
                  <a:cxn ang="0">
                    <a:pos x="0" y="872"/>
                  </a:cxn>
                  <a:cxn ang="0">
                    <a:pos x="871" y="0"/>
                  </a:cxn>
                </a:cxnLst>
                <a:rect l="0" t="0" r="r" b="b"/>
                <a:pathLst>
                  <a:path w="994" h="995">
                    <a:moveTo>
                      <a:pt x="871" y="0"/>
                    </a:moveTo>
                    <a:lnTo>
                      <a:pt x="914" y="64"/>
                    </a:lnTo>
                    <a:lnTo>
                      <a:pt x="948" y="136"/>
                    </a:lnTo>
                    <a:lnTo>
                      <a:pt x="973" y="210"/>
                    </a:lnTo>
                    <a:lnTo>
                      <a:pt x="988" y="290"/>
                    </a:lnTo>
                    <a:lnTo>
                      <a:pt x="994" y="371"/>
                    </a:lnTo>
                    <a:lnTo>
                      <a:pt x="988" y="457"/>
                    </a:lnTo>
                    <a:lnTo>
                      <a:pt x="971" y="538"/>
                    </a:lnTo>
                    <a:lnTo>
                      <a:pt x="945" y="614"/>
                    </a:lnTo>
                    <a:lnTo>
                      <a:pt x="909" y="686"/>
                    </a:lnTo>
                    <a:lnTo>
                      <a:pt x="865" y="752"/>
                    </a:lnTo>
                    <a:lnTo>
                      <a:pt x="812" y="813"/>
                    </a:lnTo>
                    <a:lnTo>
                      <a:pt x="751" y="866"/>
                    </a:lnTo>
                    <a:lnTo>
                      <a:pt x="685" y="910"/>
                    </a:lnTo>
                    <a:lnTo>
                      <a:pt x="613" y="946"/>
                    </a:lnTo>
                    <a:lnTo>
                      <a:pt x="538" y="972"/>
                    </a:lnTo>
                    <a:lnTo>
                      <a:pt x="456" y="989"/>
                    </a:lnTo>
                    <a:lnTo>
                      <a:pt x="371" y="995"/>
                    </a:lnTo>
                    <a:lnTo>
                      <a:pt x="290" y="989"/>
                    </a:lnTo>
                    <a:lnTo>
                      <a:pt x="210" y="974"/>
                    </a:lnTo>
                    <a:lnTo>
                      <a:pt x="136" y="950"/>
                    </a:lnTo>
                    <a:lnTo>
                      <a:pt x="64" y="915"/>
                    </a:lnTo>
                    <a:lnTo>
                      <a:pt x="0" y="872"/>
                    </a:lnTo>
                    <a:lnTo>
                      <a:pt x="87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24">
                <a:extLst>
                  <a:ext uri="{FF2B5EF4-FFF2-40B4-BE49-F238E27FC236}">
                    <a16:creationId xmlns:a16="http://schemas.microsoft.com/office/drawing/2014/main" id="{03D6BDCF-4267-444C-A859-506AD6E6CECD}"/>
                  </a:ext>
                </a:extLst>
              </p:cNvPr>
              <p:cNvSpPr>
                <a:spLocks/>
              </p:cNvSpPr>
              <p:nvPr/>
            </p:nvSpPr>
            <p:spPr bwMode="auto">
              <a:xfrm>
                <a:off x="8072373" y="3852081"/>
                <a:ext cx="1160482" cy="1161678"/>
              </a:xfrm>
              <a:custGeom>
                <a:avLst/>
                <a:gdLst/>
                <a:ahLst/>
                <a:cxnLst>
                  <a:cxn ang="0">
                    <a:pos x="621" y="0"/>
                  </a:cxn>
                  <a:cxn ang="0">
                    <a:pos x="699" y="3"/>
                  </a:cxn>
                  <a:cxn ang="0">
                    <a:pos x="772" y="19"/>
                  </a:cxn>
                  <a:cxn ang="0">
                    <a:pos x="843" y="39"/>
                  </a:cxn>
                  <a:cxn ang="0">
                    <a:pos x="909" y="70"/>
                  </a:cxn>
                  <a:cxn ang="0">
                    <a:pos x="971" y="108"/>
                  </a:cxn>
                  <a:cxn ang="0">
                    <a:pos x="108" y="972"/>
                  </a:cxn>
                  <a:cxn ang="0">
                    <a:pos x="70" y="909"/>
                  </a:cxn>
                  <a:cxn ang="0">
                    <a:pos x="40" y="843"/>
                  </a:cxn>
                  <a:cxn ang="0">
                    <a:pos x="19" y="773"/>
                  </a:cxn>
                  <a:cxn ang="0">
                    <a:pos x="4" y="699"/>
                  </a:cxn>
                  <a:cxn ang="0">
                    <a:pos x="0" y="621"/>
                  </a:cxn>
                  <a:cxn ang="0">
                    <a:pos x="6" y="538"/>
                  </a:cxn>
                  <a:cxn ang="0">
                    <a:pos x="23" y="456"/>
                  </a:cxn>
                  <a:cxn ang="0">
                    <a:pos x="49" y="379"/>
                  </a:cxn>
                  <a:cxn ang="0">
                    <a:pos x="85" y="309"/>
                  </a:cxn>
                  <a:cxn ang="0">
                    <a:pos x="129" y="242"/>
                  </a:cxn>
                  <a:cxn ang="0">
                    <a:pos x="182" y="182"/>
                  </a:cxn>
                  <a:cxn ang="0">
                    <a:pos x="243" y="129"/>
                  </a:cxn>
                  <a:cxn ang="0">
                    <a:pos x="309" y="85"/>
                  </a:cxn>
                  <a:cxn ang="0">
                    <a:pos x="379" y="49"/>
                  </a:cxn>
                  <a:cxn ang="0">
                    <a:pos x="456" y="22"/>
                  </a:cxn>
                  <a:cxn ang="0">
                    <a:pos x="538" y="5"/>
                  </a:cxn>
                  <a:cxn ang="0">
                    <a:pos x="621" y="0"/>
                  </a:cxn>
                </a:cxnLst>
                <a:rect l="0" t="0" r="r" b="b"/>
                <a:pathLst>
                  <a:path w="971" h="972">
                    <a:moveTo>
                      <a:pt x="621" y="0"/>
                    </a:moveTo>
                    <a:lnTo>
                      <a:pt x="699" y="3"/>
                    </a:lnTo>
                    <a:lnTo>
                      <a:pt x="772" y="19"/>
                    </a:lnTo>
                    <a:lnTo>
                      <a:pt x="843" y="39"/>
                    </a:lnTo>
                    <a:lnTo>
                      <a:pt x="909" y="70"/>
                    </a:lnTo>
                    <a:lnTo>
                      <a:pt x="971" y="108"/>
                    </a:lnTo>
                    <a:lnTo>
                      <a:pt x="108" y="972"/>
                    </a:lnTo>
                    <a:lnTo>
                      <a:pt x="70" y="909"/>
                    </a:lnTo>
                    <a:lnTo>
                      <a:pt x="40" y="843"/>
                    </a:lnTo>
                    <a:lnTo>
                      <a:pt x="19" y="773"/>
                    </a:lnTo>
                    <a:lnTo>
                      <a:pt x="4" y="699"/>
                    </a:lnTo>
                    <a:lnTo>
                      <a:pt x="0" y="621"/>
                    </a:lnTo>
                    <a:lnTo>
                      <a:pt x="6" y="538"/>
                    </a:lnTo>
                    <a:lnTo>
                      <a:pt x="23" y="456"/>
                    </a:lnTo>
                    <a:lnTo>
                      <a:pt x="49" y="379"/>
                    </a:lnTo>
                    <a:lnTo>
                      <a:pt x="85" y="309"/>
                    </a:lnTo>
                    <a:lnTo>
                      <a:pt x="129" y="242"/>
                    </a:lnTo>
                    <a:lnTo>
                      <a:pt x="182" y="182"/>
                    </a:lnTo>
                    <a:lnTo>
                      <a:pt x="243" y="129"/>
                    </a:lnTo>
                    <a:lnTo>
                      <a:pt x="309" y="85"/>
                    </a:lnTo>
                    <a:lnTo>
                      <a:pt x="379" y="49"/>
                    </a:lnTo>
                    <a:lnTo>
                      <a:pt x="456" y="22"/>
                    </a:lnTo>
                    <a:lnTo>
                      <a:pt x="538" y="5"/>
                    </a:lnTo>
                    <a:lnTo>
                      <a:pt x="62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25">
                <a:extLst>
                  <a:ext uri="{FF2B5EF4-FFF2-40B4-BE49-F238E27FC236}">
                    <a16:creationId xmlns:a16="http://schemas.microsoft.com/office/drawing/2014/main" id="{E6464411-D50D-4BBD-B6F1-B258389777D6}"/>
                  </a:ext>
                </a:extLst>
              </p:cNvPr>
              <p:cNvSpPr>
                <a:spLocks noEditPoints="1"/>
              </p:cNvSpPr>
              <p:nvPr/>
            </p:nvSpPr>
            <p:spPr bwMode="auto">
              <a:xfrm>
                <a:off x="8446451" y="4003863"/>
                <a:ext cx="829428" cy="1105506"/>
              </a:xfrm>
              <a:custGeom>
                <a:avLst/>
                <a:gdLst/>
                <a:ahLst/>
                <a:cxnLst>
                  <a:cxn ang="0">
                    <a:pos x="618" y="312"/>
                  </a:cxn>
                  <a:cxn ang="0">
                    <a:pos x="617" y="688"/>
                  </a:cxn>
                  <a:cxn ang="0">
                    <a:pos x="694" y="686"/>
                  </a:cxn>
                  <a:cxn ang="0">
                    <a:pos x="628" y="807"/>
                  </a:cxn>
                  <a:cxn ang="0">
                    <a:pos x="558" y="925"/>
                  </a:cxn>
                  <a:cxn ang="0">
                    <a:pos x="488" y="807"/>
                  </a:cxn>
                  <a:cxn ang="0">
                    <a:pos x="420" y="686"/>
                  </a:cxn>
                  <a:cxn ang="0">
                    <a:pos x="497" y="688"/>
                  </a:cxn>
                  <a:cxn ang="0">
                    <a:pos x="499" y="432"/>
                  </a:cxn>
                  <a:cxn ang="0">
                    <a:pos x="618" y="312"/>
                  </a:cxn>
                  <a:cxn ang="0">
                    <a:pos x="308" y="0"/>
                  </a:cxn>
                  <a:cxn ang="0">
                    <a:pos x="361" y="3"/>
                  </a:cxn>
                  <a:cxn ang="0">
                    <a:pos x="412" y="19"/>
                  </a:cxn>
                  <a:cxn ang="0">
                    <a:pos x="458" y="39"/>
                  </a:cxn>
                  <a:cxn ang="0">
                    <a:pos x="501" y="68"/>
                  </a:cxn>
                  <a:cxn ang="0">
                    <a:pos x="537" y="102"/>
                  </a:cxn>
                  <a:cxn ang="0">
                    <a:pos x="454" y="185"/>
                  </a:cxn>
                  <a:cxn ang="0">
                    <a:pos x="424" y="159"/>
                  </a:cxn>
                  <a:cxn ang="0">
                    <a:pos x="389" y="138"/>
                  </a:cxn>
                  <a:cxn ang="0">
                    <a:pos x="350" y="125"/>
                  </a:cxn>
                  <a:cxn ang="0">
                    <a:pos x="308" y="119"/>
                  </a:cxn>
                  <a:cxn ang="0">
                    <a:pos x="265" y="125"/>
                  </a:cxn>
                  <a:cxn ang="0">
                    <a:pos x="225" y="138"/>
                  </a:cxn>
                  <a:cxn ang="0">
                    <a:pos x="191" y="161"/>
                  </a:cxn>
                  <a:cxn ang="0">
                    <a:pos x="160" y="191"/>
                  </a:cxn>
                  <a:cxn ang="0">
                    <a:pos x="138" y="225"/>
                  </a:cxn>
                  <a:cxn ang="0">
                    <a:pos x="124" y="267"/>
                  </a:cxn>
                  <a:cxn ang="0">
                    <a:pos x="119" y="310"/>
                  </a:cxn>
                  <a:cxn ang="0">
                    <a:pos x="117" y="523"/>
                  </a:cxn>
                  <a:cxn ang="0">
                    <a:pos x="0" y="640"/>
                  </a:cxn>
                  <a:cxn ang="0">
                    <a:pos x="0" y="310"/>
                  </a:cxn>
                  <a:cxn ang="0">
                    <a:pos x="5" y="256"/>
                  </a:cxn>
                  <a:cxn ang="0">
                    <a:pos x="18" y="202"/>
                  </a:cxn>
                  <a:cxn ang="0">
                    <a:pos x="41" y="153"/>
                  </a:cxn>
                  <a:cxn ang="0">
                    <a:pos x="71" y="111"/>
                  </a:cxn>
                  <a:cxn ang="0">
                    <a:pos x="109" y="74"/>
                  </a:cxn>
                  <a:cxn ang="0">
                    <a:pos x="153" y="43"/>
                  </a:cxn>
                  <a:cxn ang="0">
                    <a:pos x="200" y="19"/>
                  </a:cxn>
                  <a:cxn ang="0">
                    <a:pos x="253" y="5"/>
                  </a:cxn>
                  <a:cxn ang="0">
                    <a:pos x="308" y="0"/>
                  </a:cxn>
                </a:cxnLst>
                <a:rect l="0" t="0" r="r" b="b"/>
                <a:pathLst>
                  <a:path w="694" h="925">
                    <a:moveTo>
                      <a:pt x="618" y="312"/>
                    </a:moveTo>
                    <a:lnTo>
                      <a:pt x="617" y="688"/>
                    </a:lnTo>
                    <a:lnTo>
                      <a:pt x="694" y="686"/>
                    </a:lnTo>
                    <a:lnTo>
                      <a:pt x="628" y="807"/>
                    </a:lnTo>
                    <a:lnTo>
                      <a:pt x="558" y="925"/>
                    </a:lnTo>
                    <a:lnTo>
                      <a:pt x="488" y="807"/>
                    </a:lnTo>
                    <a:lnTo>
                      <a:pt x="420" y="686"/>
                    </a:lnTo>
                    <a:lnTo>
                      <a:pt x="497" y="688"/>
                    </a:lnTo>
                    <a:lnTo>
                      <a:pt x="499" y="432"/>
                    </a:lnTo>
                    <a:lnTo>
                      <a:pt x="618" y="312"/>
                    </a:lnTo>
                    <a:close/>
                    <a:moveTo>
                      <a:pt x="308" y="0"/>
                    </a:moveTo>
                    <a:lnTo>
                      <a:pt x="361" y="3"/>
                    </a:lnTo>
                    <a:lnTo>
                      <a:pt x="412" y="19"/>
                    </a:lnTo>
                    <a:lnTo>
                      <a:pt x="458" y="39"/>
                    </a:lnTo>
                    <a:lnTo>
                      <a:pt x="501" y="68"/>
                    </a:lnTo>
                    <a:lnTo>
                      <a:pt x="537" y="102"/>
                    </a:lnTo>
                    <a:lnTo>
                      <a:pt x="454" y="185"/>
                    </a:lnTo>
                    <a:lnTo>
                      <a:pt x="424" y="159"/>
                    </a:lnTo>
                    <a:lnTo>
                      <a:pt x="389" y="138"/>
                    </a:lnTo>
                    <a:lnTo>
                      <a:pt x="350" y="125"/>
                    </a:lnTo>
                    <a:lnTo>
                      <a:pt x="308" y="119"/>
                    </a:lnTo>
                    <a:lnTo>
                      <a:pt x="265" y="125"/>
                    </a:lnTo>
                    <a:lnTo>
                      <a:pt x="225" y="138"/>
                    </a:lnTo>
                    <a:lnTo>
                      <a:pt x="191" y="161"/>
                    </a:lnTo>
                    <a:lnTo>
                      <a:pt x="160" y="191"/>
                    </a:lnTo>
                    <a:lnTo>
                      <a:pt x="138" y="225"/>
                    </a:lnTo>
                    <a:lnTo>
                      <a:pt x="124" y="267"/>
                    </a:lnTo>
                    <a:lnTo>
                      <a:pt x="119" y="310"/>
                    </a:lnTo>
                    <a:lnTo>
                      <a:pt x="117" y="523"/>
                    </a:lnTo>
                    <a:lnTo>
                      <a:pt x="0" y="640"/>
                    </a:lnTo>
                    <a:lnTo>
                      <a:pt x="0" y="310"/>
                    </a:lnTo>
                    <a:lnTo>
                      <a:pt x="5" y="256"/>
                    </a:lnTo>
                    <a:lnTo>
                      <a:pt x="18" y="202"/>
                    </a:lnTo>
                    <a:lnTo>
                      <a:pt x="41" y="153"/>
                    </a:lnTo>
                    <a:lnTo>
                      <a:pt x="71" y="111"/>
                    </a:lnTo>
                    <a:lnTo>
                      <a:pt x="109" y="74"/>
                    </a:lnTo>
                    <a:lnTo>
                      <a:pt x="153" y="43"/>
                    </a:lnTo>
                    <a:lnTo>
                      <a:pt x="200" y="19"/>
                    </a:lnTo>
                    <a:lnTo>
                      <a:pt x="253" y="5"/>
                    </a:lnTo>
                    <a:lnTo>
                      <a:pt x="30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18" name="TextBox 17">
            <a:extLst>
              <a:ext uri="{FF2B5EF4-FFF2-40B4-BE49-F238E27FC236}">
                <a16:creationId xmlns:a16="http://schemas.microsoft.com/office/drawing/2014/main" id="{81671006-98DF-4471-91FF-471AA1FBC435}"/>
              </a:ext>
            </a:extLst>
          </p:cNvPr>
          <p:cNvSpPr txBox="1"/>
          <p:nvPr/>
        </p:nvSpPr>
        <p:spPr>
          <a:xfrm>
            <a:off x="2680368" y="1563568"/>
            <a:ext cx="4252284" cy="4071627"/>
          </a:xfrm>
          <a:prstGeom prst="rect">
            <a:avLst/>
          </a:prstGeom>
          <a:noFill/>
        </p:spPr>
        <p:txBody>
          <a:bodyPr wrap="square">
            <a:spAutoFit/>
          </a:bodyPr>
          <a:lstStyle/>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The first stage involved keeping the majority of features with a fe</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w exceptions where the data could not be defined.</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The data definitions for each raw file are found in the dataset folder</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The models were pre-selected and include:</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Random Forest</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Gradient Boosted Tree</a:t>
            </a:r>
            <a:endPar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endParaRPr>
          </a:p>
          <a:p>
            <a:pPr marL="342900" indent="-34290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A size for the split into training and testing sets was not specified and therefore defaults to 25% with scikit-learn.  Using </a:t>
            </a:r>
            <a:r>
              <a:rPr lang="en-CA" sz="1400" dirty="0" err="1">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Train_size</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 or </a:t>
            </a:r>
            <a:r>
              <a:rPr lang="en-CA" sz="1400" dirty="0" err="1">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test_size</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 the split can be specified.</a:t>
            </a:r>
          </a:p>
          <a:p>
            <a:pPr marL="342900" indent="-34290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Calibri" panose="020F0502020204030204" pitchFamily="34" charset="0"/>
                <a:cs typeface="Times New Roman" panose="02020603050405020304" pitchFamily="18" charset="0"/>
              </a:rPr>
              <a:t>The net result of this first run produced good performance on 3 of the 5 targets.</a:t>
            </a:r>
          </a:p>
          <a:p>
            <a:pPr marL="342900" lvl="0" indent="-342900">
              <a:lnSpc>
                <a:spcPts val="1800"/>
              </a:lnSpc>
              <a:spcAft>
                <a:spcPts val="600"/>
              </a:spcAft>
              <a:buSzPts val="1000"/>
              <a:buFont typeface="Symbol" panose="05050102010706020507" pitchFamily="18" charset="2"/>
              <a:buChar char=""/>
              <a:tabLst>
                <a:tab pos="457200" algn="l"/>
              </a:tabLst>
            </a:pPr>
            <a:endParaRPr lang="en-CA" sz="12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5C4FD996-4783-4457-A8B0-BB9943BDC1FF}"/>
              </a:ext>
            </a:extLst>
          </p:cNvPr>
          <p:cNvPicPr>
            <a:picLocks noChangeAspect="1"/>
          </p:cNvPicPr>
          <p:nvPr/>
        </p:nvPicPr>
        <p:blipFill>
          <a:blip r:embed="rId3"/>
          <a:stretch>
            <a:fillRect/>
          </a:stretch>
        </p:blipFill>
        <p:spPr>
          <a:xfrm>
            <a:off x="7772099" y="1563569"/>
            <a:ext cx="3292244" cy="2779832"/>
          </a:xfrm>
          <a:prstGeom prst="rect">
            <a:avLst/>
          </a:prstGeom>
        </p:spPr>
      </p:pic>
      <p:grpSp>
        <p:nvGrpSpPr>
          <p:cNvPr id="23" name="Group 22">
            <a:extLst>
              <a:ext uri="{FF2B5EF4-FFF2-40B4-BE49-F238E27FC236}">
                <a16:creationId xmlns:a16="http://schemas.microsoft.com/office/drawing/2014/main" id="{E936F24F-DD75-455E-BC60-68F9BB5C06D4}"/>
              </a:ext>
            </a:extLst>
          </p:cNvPr>
          <p:cNvGrpSpPr/>
          <p:nvPr/>
        </p:nvGrpSpPr>
        <p:grpSpPr>
          <a:xfrm flipV="1">
            <a:off x="6968810" y="1824880"/>
            <a:ext cx="712563" cy="77757"/>
            <a:chOff x="3238836" y="2099217"/>
            <a:chExt cx="1471277" cy="117030"/>
          </a:xfrm>
          <a:solidFill>
            <a:schemeClr val="bg1">
              <a:lumMod val="85000"/>
            </a:schemeClr>
          </a:solidFill>
        </p:grpSpPr>
        <p:sp>
          <p:nvSpPr>
            <p:cNvPr id="24" name="Arrow: Right 23">
              <a:extLst>
                <a:ext uri="{FF2B5EF4-FFF2-40B4-BE49-F238E27FC236}">
                  <a16:creationId xmlns:a16="http://schemas.microsoft.com/office/drawing/2014/main" id="{525EEDF6-2242-4270-947B-516B5E88B9E2}"/>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5" name="Group 24">
              <a:extLst>
                <a:ext uri="{FF2B5EF4-FFF2-40B4-BE49-F238E27FC236}">
                  <a16:creationId xmlns:a16="http://schemas.microsoft.com/office/drawing/2014/main" id="{56B26DFB-7F79-4E23-B35A-C15171F06376}"/>
                </a:ext>
              </a:extLst>
            </p:cNvPr>
            <p:cNvGrpSpPr/>
            <p:nvPr/>
          </p:nvGrpSpPr>
          <p:grpSpPr>
            <a:xfrm>
              <a:off x="3238836" y="2144194"/>
              <a:ext cx="412800" cy="27075"/>
              <a:chOff x="3388518" y="2144194"/>
              <a:chExt cx="256316" cy="27075"/>
            </a:xfrm>
            <a:grpFill/>
          </p:grpSpPr>
          <p:sp>
            <p:nvSpPr>
              <p:cNvPr id="26" name="Rectangle 25">
                <a:extLst>
                  <a:ext uri="{FF2B5EF4-FFF2-40B4-BE49-F238E27FC236}">
                    <a16:creationId xmlns:a16="http://schemas.microsoft.com/office/drawing/2014/main" id="{F16FD44A-F8C2-4B67-80EE-76856EE8951C}"/>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4D65DE9C-8CF9-4BE3-86B1-8A5AB320BA5E}"/>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05A1ED67-8EE7-4CE2-885C-8AF0DD487912}"/>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CED22166-FA48-4D6B-AF24-23F55D1C0798}"/>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5479EC34-04E5-48DC-8CF4-3A949B4A72AC}"/>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63604E18-B841-4112-8CA7-3CF578FD7CC5}"/>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BE3A086F-258B-4060-B800-361E4EBC6A1B}"/>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5F6F6DEA-4B49-4230-89CA-7284FDACF439}"/>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34" name="Picture 33">
            <a:extLst>
              <a:ext uri="{FF2B5EF4-FFF2-40B4-BE49-F238E27FC236}">
                <a16:creationId xmlns:a16="http://schemas.microsoft.com/office/drawing/2014/main" id="{0E9B86FD-D2A2-4624-9BDD-22FEAB228FF8}"/>
              </a:ext>
            </a:extLst>
          </p:cNvPr>
          <p:cNvPicPr>
            <a:picLocks noChangeAspect="1"/>
          </p:cNvPicPr>
          <p:nvPr/>
        </p:nvPicPr>
        <p:blipFill>
          <a:blip r:embed="rId4"/>
          <a:stretch>
            <a:fillRect/>
          </a:stretch>
        </p:blipFill>
        <p:spPr>
          <a:xfrm>
            <a:off x="7772099" y="4513928"/>
            <a:ext cx="3292244" cy="2162182"/>
          </a:xfrm>
          <a:prstGeom prst="rect">
            <a:avLst/>
          </a:prstGeom>
        </p:spPr>
      </p:pic>
      <p:grpSp>
        <p:nvGrpSpPr>
          <p:cNvPr id="35" name="Group 34">
            <a:extLst>
              <a:ext uri="{FF2B5EF4-FFF2-40B4-BE49-F238E27FC236}">
                <a16:creationId xmlns:a16="http://schemas.microsoft.com/office/drawing/2014/main" id="{66159A94-6B10-4A82-AF6B-34E76A21EA73}"/>
              </a:ext>
            </a:extLst>
          </p:cNvPr>
          <p:cNvGrpSpPr/>
          <p:nvPr/>
        </p:nvGrpSpPr>
        <p:grpSpPr>
          <a:xfrm flipV="1">
            <a:off x="6932652" y="4872626"/>
            <a:ext cx="712563" cy="77757"/>
            <a:chOff x="3238836" y="2099217"/>
            <a:chExt cx="1471277" cy="117030"/>
          </a:xfrm>
          <a:solidFill>
            <a:schemeClr val="bg1">
              <a:lumMod val="85000"/>
            </a:schemeClr>
          </a:solidFill>
        </p:grpSpPr>
        <p:sp>
          <p:nvSpPr>
            <p:cNvPr id="36" name="Arrow: Right 35">
              <a:extLst>
                <a:ext uri="{FF2B5EF4-FFF2-40B4-BE49-F238E27FC236}">
                  <a16:creationId xmlns:a16="http://schemas.microsoft.com/office/drawing/2014/main" id="{F94DB2FD-5D2B-4779-B20E-8E1659A796B7}"/>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7" name="Group 36">
              <a:extLst>
                <a:ext uri="{FF2B5EF4-FFF2-40B4-BE49-F238E27FC236}">
                  <a16:creationId xmlns:a16="http://schemas.microsoft.com/office/drawing/2014/main" id="{77CF61B8-5319-4CB9-BE83-1E578FCBF4E5}"/>
                </a:ext>
              </a:extLst>
            </p:cNvPr>
            <p:cNvGrpSpPr/>
            <p:nvPr/>
          </p:nvGrpSpPr>
          <p:grpSpPr>
            <a:xfrm>
              <a:off x="3238836" y="2144194"/>
              <a:ext cx="412800" cy="27075"/>
              <a:chOff x="3388518" y="2144194"/>
              <a:chExt cx="256316" cy="27075"/>
            </a:xfrm>
            <a:grpFill/>
          </p:grpSpPr>
          <p:sp>
            <p:nvSpPr>
              <p:cNvPr id="38" name="Rectangle 37">
                <a:extLst>
                  <a:ext uri="{FF2B5EF4-FFF2-40B4-BE49-F238E27FC236}">
                    <a16:creationId xmlns:a16="http://schemas.microsoft.com/office/drawing/2014/main" id="{B765F1C9-E968-4290-95F2-41380A3D5A5E}"/>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4B38A019-DA66-449A-B1E6-FB69443972EA}"/>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0530E383-89D9-4C01-B061-CC192EAAEA3F}"/>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5414EC0E-8637-428F-B32E-FB4BFB325E80}"/>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CF770631-1CCF-4DCA-9888-6E1ACE2C8F80}"/>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631E86E0-BEBC-486E-95E3-18AE6F548C1E}"/>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E6CE012E-F035-44E0-8707-57A430A2FB28}"/>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19CDDC74-BB9A-4708-8B09-6E9C3ED0EBC4}"/>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1308374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Machine Learning </a:t>
                </a:r>
                <a:r>
                  <a:rPr lang="en-US" sz="3200" dirty="0">
                    <a:solidFill>
                      <a:prstClr val="black">
                        <a:lumMod val="75000"/>
                        <a:lumOff val="25000"/>
                      </a:prstClr>
                    </a:solidFill>
                    <a:latin typeface="Rockwell" panose="02060603020205020403" pitchFamily="18" charset="0"/>
                  </a:rPr>
                  <a:t>Process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3193A0C6-F555-4CCD-B59B-51A5018077F0}"/>
              </a:ext>
            </a:extLst>
          </p:cNvPr>
          <p:cNvGrpSpPr/>
          <p:nvPr/>
        </p:nvGrpSpPr>
        <p:grpSpPr>
          <a:xfrm>
            <a:off x="668990" y="1492528"/>
            <a:ext cx="1835640" cy="1646191"/>
            <a:chOff x="2750891" y="1492528"/>
            <a:chExt cx="1835640" cy="1646191"/>
          </a:xfrm>
        </p:grpSpPr>
        <p:sp>
          <p:nvSpPr>
            <p:cNvPr id="23" name="Oval 22">
              <a:extLst>
                <a:ext uri="{FF2B5EF4-FFF2-40B4-BE49-F238E27FC236}">
                  <a16:creationId xmlns:a16="http://schemas.microsoft.com/office/drawing/2014/main" id="{6F0185E2-5EB9-4643-B15C-D6284FC4909A}"/>
                </a:ext>
              </a:extLst>
            </p:cNvPr>
            <p:cNvSpPr/>
            <p:nvPr/>
          </p:nvSpPr>
          <p:spPr>
            <a:xfrm>
              <a:off x="3333636" y="1492528"/>
              <a:ext cx="1252895" cy="1251614"/>
            </a:xfrm>
            <a:prstGeom prst="ellipse">
              <a:avLst/>
            </a:prstGeom>
            <a:solidFill>
              <a:schemeClr val="bg1"/>
            </a:solidFill>
            <a:ln>
              <a:solidFill>
                <a:srgbClr val="F9665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316EC608-120C-4F60-846F-438B6E94B589}"/>
                </a:ext>
              </a:extLst>
            </p:cNvPr>
            <p:cNvSpPr/>
            <p:nvPr/>
          </p:nvSpPr>
          <p:spPr>
            <a:xfrm>
              <a:off x="2750891" y="2021313"/>
              <a:ext cx="644955" cy="1010644"/>
            </a:xfrm>
            <a:custGeom>
              <a:avLst/>
              <a:gdLst/>
              <a:ahLst/>
              <a:cxnLst/>
              <a:rect l="l" t="t" r="r" b="b"/>
              <a:pathLst>
                <a:path w="928143" h="1454399">
                  <a:moveTo>
                    <a:pt x="478975" y="0"/>
                  </a:moveTo>
                  <a:cubicBezTo>
                    <a:pt x="615336" y="0"/>
                    <a:pt x="722403" y="37687"/>
                    <a:pt x="800177" y="113062"/>
                  </a:cubicBezTo>
                  <a:cubicBezTo>
                    <a:pt x="877950" y="188438"/>
                    <a:pt x="916837" y="282314"/>
                    <a:pt x="916837" y="394692"/>
                  </a:cubicBezTo>
                  <a:cubicBezTo>
                    <a:pt x="916837" y="454992"/>
                    <a:pt x="905017" y="510667"/>
                    <a:pt x="881376" y="561716"/>
                  </a:cubicBezTo>
                  <a:cubicBezTo>
                    <a:pt x="857736" y="612766"/>
                    <a:pt x="827928" y="655593"/>
                    <a:pt x="791954" y="690197"/>
                  </a:cubicBezTo>
                  <a:cubicBezTo>
                    <a:pt x="755979" y="724801"/>
                    <a:pt x="692424" y="774652"/>
                    <a:pt x="601289" y="839748"/>
                  </a:cubicBezTo>
                  <a:cubicBezTo>
                    <a:pt x="464243" y="937736"/>
                    <a:pt x="378247" y="1015510"/>
                    <a:pt x="343300" y="1073069"/>
                  </a:cubicBezTo>
                  <a:cubicBezTo>
                    <a:pt x="308353" y="1130628"/>
                    <a:pt x="287796" y="1181335"/>
                    <a:pt x="281629" y="1225190"/>
                  </a:cubicBezTo>
                  <a:lnTo>
                    <a:pt x="698934" y="1225190"/>
                  </a:lnTo>
                  <a:lnTo>
                    <a:pt x="698934" y="1039150"/>
                  </a:lnTo>
                  <a:lnTo>
                    <a:pt x="928143" y="1039150"/>
                  </a:lnTo>
                  <a:lnTo>
                    <a:pt x="915809" y="1454399"/>
                  </a:lnTo>
                  <a:lnTo>
                    <a:pt x="0" y="1454399"/>
                  </a:lnTo>
                  <a:cubicBezTo>
                    <a:pt x="0" y="1329687"/>
                    <a:pt x="10107" y="1233070"/>
                    <a:pt x="30321" y="1164547"/>
                  </a:cubicBezTo>
                  <a:cubicBezTo>
                    <a:pt x="50536" y="1096024"/>
                    <a:pt x="83769" y="1029557"/>
                    <a:pt x="130022" y="965145"/>
                  </a:cubicBezTo>
                  <a:cubicBezTo>
                    <a:pt x="176275" y="900734"/>
                    <a:pt x="240858" y="830155"/>
                    <a:pt x="323771" y="753409"/>
                  </a:cubicBezTo>
                  <a:cubicBezTo>
                    <a:pt x="432722" y="653366"/>
                    <a:pt x="504500" y="579875"/>
                    <a:pt x="539104" y="532937"/>
                  </a:cubicBezTo>
                  <a:cubicBezTo>
                    <a:pt x="573708" y="485999"/>
                    <a:pt x="591010" y="433065"/>
                    <a:pt x="591010" y="374135"/>
                  </a:cubicBezTo>
                  <a:cubicBezTo>
                    <a:pt x="591010" y="330280"/>
                    <a:pt x="577991" y="294134"/>
                    <a:pt x="551952" y="265697"/>
                  </a:cubicBezTo>
                  <a:cubicBezTo>
                    <a:pt x="525914" y="237260"/>
                    <a:pt x="493365" y="223042"/>
                    <a:pt x="454307" y="223042"/>
                  </a:cubicBezTo>
                  <a:cubicBezTo>
                    <a:pt x="397433" y="223042"/>
                    <a:pt x="355463" y="246511"/>
                    <a:pt x="328396" y="293449"/>
                  </a:cubicBezTo>
                  <a:cubicBezTo>
                    <a:pt x="301330" y="340387"/>
                    <a:pt x="285741" y="416962"/>
                    <a:pt x="281629" y="523172"/>
                  </a:cubicBezTo>
                  <a:lnTo>
                    <a:pt x="19529" y="510838"/>
                  </a:lnTo>
                  <a:cubicBezTo>
                    <a:pt x="19529" y="373107"/>
                    <a:pt x="40086" y="269295"/>
                    <a:pt x="81200" y="199401"/>
                  </a:cubicBezTo>
                  <a:cubicBezTo>
                    <a:pt x="122313" y="129508"/>
                    <a:pt x="178160" y="78801"/>
                    <a:pt x="248738" y="47280"/>
                  </a:cubicBezTo>
                  <a:cubicBezTo>
                    <a:pt x="319317" y="15760"/>
                    <a:pt x="396063" y="0"/>
                    <a:pt x="478975" y="0"/>
                  </a:cubicBezTo>
                  <a:close/>
                </a:path>
              </a:pathLst>
            </a:custGeom>
            <a:solidFill>
              <a:srgbClr val="F966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TextBox 181">
              <a:extLst>
                <a:ext uri="{FF2B5EF4-FFF2-40B4-BE49-F238E27FC236}">
                  <a16:creationId xmlns:a16="http://schemas.microsoft.com/office/drawing/2014/main" id="{1505C5D3-CC3D-4590-8537-6BC0771CB8FF}"/>
                </a:ext>
              </a:extLst>
            </p:cNvPr>
            <p:cNvSpPr txBox="1"/>
            <p:nvPr/>
          </p:nvSpPr>
          <p:spPr>
            <a:xfrm>
              <a:off x="3340094"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226" name="Group 225">
              <a:extLst>
                <a:ext uri="{FF2B5EF4-FFF2-40B4-BE49-F238E27FC236}">
                  <a16:creationId xmlns:a16="http://schemas.microsoft.com/office/drawing/2014/main" id="{D0651ADD-5ACC-421B-8618-7BA935ADC4F4}"/>
                </a:ext>
              </a:extLst>
            </p:cNvPr>
            <p:cNvGrpSpPr/>
            <p:nvPr/>
          </p:nvGrpSpPr>
          <p:grpSpPr>
            <a:xfrm>
              <a:off x="3746237" y="1768400"/>
              <a:ext cx="628292" cy="530881"/>
              <a:chOff x="720199" y="1095428"/>
              <a:chExt cx="1090411" cy="876378"/>
            </a:xfrm>
            <a:solidFill>
              <a:srgbClr val="46B3BA"/>
            </a:solidFill>
          </p:grpSpPr>
          <p:sp>
            <p:nvSpPr>
              <p:cNvPr id="227" name="Freeform 324">
                <a:extLst>
                  <a:ext uri="{FF2B5EF4-FFF2-40B4-BE49-F238E27FC236}">
                    <a16:creationId xmlns:a16="http://schemas.microsoft.com/office/drawing/2014/main" id="{F62D7388-1D2D-44C8-BB2C-A5D350DF7052}"/>
                  </a:ext>
                </a:extLst>
              </p:cNvPr>
              <p:cNvSpPr>
                <a:spLocks/>
              </p:cNvSpPr>
              <p:nvPr/>
            </p:nvSpPr>
            <p:spPr bwMode="auto">
              <a:xfrm>
                <a:off x="720199" y="1227807"/>
                <a:ext cx="757340" cy="743999"/>
              </a:xfrm>
              <a:custGeom>
                <a:avLst/>
                <a:gdLst>
                  <a:gd name="connsiteX0" fmla="*/ 1084803 w 2169606"/>
                  <a:gd name="connsiteY0" fmla="*/ 0 h 2131386"/>
                  <a:gd name="connsiteX1" fmla="*/ 1851875 w 2169606"/>
                  <a:gd name="connsiteY1" fmla="*/ 312134 h 2131386"/>
                  <a:gd name="connsiteX2" fmla="*/ 1947352 w 2169606"/>
                  <a:gd name="connsiteY2" fmla="*/ 425816 h 2131386"/>
                  <a:gd name="connsiteX3" fmla="*/ 1816338 w 2169606"/>
                  <a:gd name="connsiteY3" fmla="*/ 521003 h 2131386"/>
                  <a:gd name="connsiteX4" fmla="*/ 1735462 w 2169606"/>
                  <a:gd name="connsiteY4" fmla="*/ 424391 h 2131386"/>
                  <a:gd name="connsiteX5" fmla="*/ 1084803 w 2169606"/>
                  <a:gd name="connsiteY5" fmla="*/ 158754 h 2131386"/>
                  <a:gd name="connsiteX6" fmla="*/ 164632 w 2169606"/>
                  <a:gd name="connsiteY6" fmla="*/ 1065695 h 2131386"/>
                  <a:gd name="connsiteX7" fmla="*/ 1084803 w 2169606"/>
                  <a:gd name="connsiteY7" fmla="*/ 1972636 h 2131386"/>
                  <a:gd name="connsiteX8" fmla="*/ 2004974 w 2169606"/>
                  <a:gd name="connsiteY8" fmla="*/ 1065695 h 2131386"/>
                  <a:gd name="connsiteX9" fmla="*/ 1932663 w 2169606"/>
                  <a:gd name="connsiteY9" fmla="*/ 712673 h 2131386"/>
                  <a:gd name="connsiteX10" fmla="*/ 1899396 w 2169606"/>
                  <a:gd name="connsiteY10" fmla="*/ 652265 h 2131386"/>
                  <a:gd name="connsiteX11" fmla="*/ 2031924 w 2169606"/>
                  <a:gd name="connsiteY11" fmla="*/ 555978 h 2131386"/>
                  <a:gd name="connsiteX12" fmla="*/ 2084357 w 2169606"/>
                  <a:gd name="connsiteY12" fmla="*/ 650877 h 2131386"/>
                  <a:gd name="connsiteX13" fmla="*/ 2169606 w 2169606"/>
                  <a:gd name="connsiteY13" fmla="*/ 1065693 h 2131386"/>
                  <a:gd name="connsiteX14" fmla="*/ 1084803 w 2169606"/>
                  <a:gd name="connsiteY14" fmla="*/ 2131386 h 2131386"/>
                  <a:gd name="connsiteX15" fmla="*/ 0 w 2169606"/>
                  <a:gd name="connsiteY15" fmla="*/ 1065693 h 2131386"/>
                  <a:gd name="connsiteX16" fmla="*/ 1084803 w 2169606"/>
                  <a:gd name="connsiteY16" fmla="*/ 0 h 2131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9606" h="2131386">
                    <a:moveTo>
                      <a:pt x="1084803" y="0"/>
                    </a:moveTo>
                    <a:cubicBezTo>
                      <a:pt x="1384363" y="0"/>
                      <a:pt x="1655564" y="119282"/>
                      <a:pt x="1851875" y="312134"/>
                    </a:cubicBezTo>
                    <a:lnTo>
                      <a:pt x="1947352" y="425816"/>
                    </a:lnTo>
                    <a:lnTo>
                      <a:pt x="1816338" y="521003"/>
                    </a:lnTo>
                    <a:lnTo>
                      <a:pt x="1735462" y="424391"/>
                    </a:lnTo>
                    <a:cubicBezTo>
                      <a:pt x="1568944" y="260267"/>
                      <a:pt x="1338901" y="158754"/>
                      <a:pt x="1084803" y="158754"/>
                    </a:cubicBezTo>
                    <a:cubicBezTo>
                      <a:pt x="576607" y="158754"/>
                      <a:pt x="164632" y="564805"/>
                      <a:pt x="164632" y="1065695"/>
                    </a:cubicBezTo>
                    <a:cubicBezTo>
                      <a:pt x="164632" y="1566585"/>
                      <a:pt x="576607" y="1972636"/>
                      <a:pt x="1084803" y="1972636"/>
                    </a:cubicBezTo>
                    <a:cubicBezTo>
                      <a:pt x="1592999" y="1972636"/>
                      <a:pt x="2004974" y="1566585"/>
                      <a:pt x="2004974" y="1065695"/>
                    </a:cubicBezTo>
                    <a:cubicBezTo>
                      <a:pt x="2004974" y="940473"/>
                      <a:pt x="1979226" y="821178"/>
                      <a:pt x="1932663" y="712673"/>
                    </a:cubicBezTo>
                    <a:lnTo>
                      <a:pt x="1899396" y="652265"/>
                    </a:lnTo>
                    <a:lnTo>
                      <a:pt x="2031924" y="555978"/>
                    </a:lnTo>
                    <a:lnTo>
                      <a:pt x="2084357" y="650877"/>
                    </a:lnTo>
                    <a:cubicBezTo>
                      <a:pt x="2139251" y="778375"/>
                      <a:pt x="2169606" y="918552"/>
                      <a:pt x="2169606" y="1065693"/>
                    </a:cubicBezTo>
                    <a:cubicBezTo>
                      <a:pt x="2169606" y="1654259"/>
                      <a:pt x="1683923" y="2131386"/>
                      <a:pt x="1084803" y="2131386"/>
                    </a:cubicBezTo>
                    <a:cubicBezTo>
                      <a:pt x="485683" y="2131386"/>
                      <a:pt x="0" y="1654259"/>
                      <a:pt x="0" y="1065693"/>
                    </a:cubicBezTo>
                    <a:cubicBezTo>
                      <a:pt x="0" y="477127"/>
                      <a:pt x="485683" y="0"/>
                      <a:pt x="108480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28" name="Freeform 325">
                <a:extLst>
                  <a:ext uri="{FF2B5EF4-FFF2-40B4-BE49-F238E27FC236}">
                    <a16:creationId xmlns:a16="http://schemas.microsoft.com/office/drawing/2014/main" id="{FBC654D6-7FF4-4560-B396-2635A2C956FF}"/>
                  </a:ext>
                </a:extLst>
              </p:cNvPr>
              <p:cNvSpPr>
                <a:spLocks/>
              </p:cNvSpPr>
              <p:nvPr/>
            </p:nvSpPr>
            <p:spPr bwMode="auto">
              <a:xfrm>
                <a:off x="849694" y="1340690"/>
                <a:ext cx="527469" cy="518232"/>
              </a:xfrm>
              <a:custGeom>
                <a:avLst/>
                <a:gdLst>
                  <a:gd name="connsiteX0" fmla="*/ 755539 w 1511078"/>
                  <a:gd name="connsiteY0" fmla="*/ 0 h 1484618"/>
                  <a:gd name="connsiteX1" fmla="*/ 1289786 w 1511078"/>
                  <a:gd name="connsiteY1" fmla="*/ 217417 h 1484618"/>
                  <a:gd name="connsiteX2" fmla="*/ 1354220 w 1511078"/>
                  <a:gd name="connsiteY2" fmla="*/ 294144 h 1484618"/>
                  <a:gd name="connsiteX3" fmla="*/ 1225262 w 1511078"/>
                  <a:gd name="connsiteY3" fmla="*/ 387838 h 1484618"/>
                  <a:gd name="connsiteX4" fmla="*/ 1175452 w 1511078"/>
                  <a:gd name="connsiteY4" fmla="*/ 328813 h 1484618"/>
                  <a:gd name="connsiteX5" fmla="*/ 755538 w 1511078"/>
                  <a:gd name="connsiteY5" fmla="*/ 158753 h 1484618"/>
                  <a:gd name="connsiteX6" fmla="*/ 161690 w 1511078"/>
                  <a:gd name="connsiteY6" fmla="*/ 739373 h 1484618"/>
                  <a:gd name="connsiteX7" fmla="*/ 755538 w 1511078"/>
                  <a:gd name="connsiteY7" fmla="*/ 1319993 h 1484618"/>
                  <a:gd name="connsiteX8" fmla="*/ 1349386 w 1511078"/>
                  <a:gd name="connsiteY8" fmla="*/ 739373 h 1484618"/>
                  <a:gd name="connsiteX9" fmla="*/ 1337321 w 1511078"/>
                  <a:gd name="connsiteY9" fmla="*/ 622358 h 1484618"/>
                  <a:gd name="connsiteX10" fmla="*/ 1305247 w 1511078"/>
                  <a:gd name="connsiteY10" fmla="*/ 521332 h 1484618"/>
                  <a:gd name="connsiteX11" fmla="*/ 1436549 w 1511078"/>
                  <a:gd name="connsiteY11" fmla="*/ 425936 h 1484618"/>
                  <a:gd name="connsiteX12" fmla="*/ 1451704 w 1511078"/>
                  <a:gd name="connsiteY12" fmla="*/ 453369 h 1484618"/>
                  <a:gd name="connsiteX13" fmla="*/ 1511078 w 1511078"/>
                  <a:gd name="connsiteY13" fmla="*/ 742309 h 1484618"/>
                  <a:gd name="connsiteX14" fmla="*/ 755539 w 1511078"/>
                  <a:gd name="connsiteY14" fmla="*/ 1484618 h 1484618"/>
                  <a:gd name="connsiteX15" fmla="*/ 0 w 1511078"/>
                  <a:gd name="connsiteY15" fmla="*/ 742309 h 1484618"/>
                  <a:gd name="connsiteX16" fmla="*/ 755539 w 1511078"/>
                  <a:gd name="connsiteY16" fmla="*/ 0 h 148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1078" h="1484618">
                    <a:moveTo>
                      <a:pt x="755539" y="0"/>
                    </a:moveTo>
                    <a:cubicBezTo>
                      <a:pt x="964176" y="0"/>
                      <a:pt x="1153061" y="83086"/>
                      <a:pt x="1289786" y="217417"/>
                    </a:cubicBezTo>
                    <a:lnTo>
                      <a:pt x="1354220" y="294144"/>
                    </a:lnTo>
                    <a:lnTo>
                      <a:pt x="1225262" y="387838"/>
                    </a:lnTo>
                    <a:lnTo>
                      <a:pt x="1175452" y="328813"/>
                    </a:lnTo>
                    <a:cubicBezTo>
                      <a:pt x="1067987" y="223741"/>
                      <a:pt x="919525" y="158753"/>
                      <a:pt x="755538" y="158753"/>
                    </a:cubicBezTo>
                    <a:cubicBezTo>
                      <a:pt x="427565" y="158753"/>
                      <a:pt x="161690" y="418705"/>
                      <a:pt x="161690" y="739373"/>
                    </a:cubicBezTo>
                    <a:cubicBezTo>
                      <a:pt x="161690" y="1060041"/>
                      <a:pt x="427565" y="1319993"/>
                      <a:pt x="755538" y="1319993"/>
                    </a:cubicBezTo>
                    <a:cubicBezTo>
                      <a:pt x="1083511" y="1319993"/>
                      <a:pt x="1349386" y="1060041"/>
                      <a:pt x="1349386" y="739373"/>
                    </a:cubicBezTo>
                    <a:cubicBezTo>
                      <a:pt x="1349386" y="699290"/>
                      <a:pt x="1345232" y="660155"/>
                      <a:pt x="1337321" y="622358"/>
                    </a:cubicBezTo>
                    <a:lnTo>
                      <a:pt x="1305247" y="521332"/>
                    </a:lnTo>
                    <a:lnTo>
                      <a:pt x="1436549" y="425936"/>
                    </a:lnTo>
                    <a:lnTo>
                      <a:pt x="1451704" y="453369"/>
                    </a:lnTo>
                    <a:cubicBezTo>
                      <a:pt x="1489937" y="542178"/>
                      <a:pt x="1511078" y="639818"/>
                      <a:pt x="1511078" y="742309"/>
                    </a:cubicBezTo>
                    <a:cubicBezTo>
                      <a:pt x="1511078" y="1152275"/>
                      <a:pt x="1172812" y="1484618"/>
                      <a:pt x="755539" y="1484618"/>
                    </a:cubicBezTo>
                    <a:cubicBezTo>
                      <a:pt x="338266" y="1484618"/>
                      <a:pt x="0" y="1152275"/>
                      <a:pt x="0" y="742309"/>
                    </a:cubicBezTo>
                    <a:cubicBezTo>
                      <a:pt x="0" y="332343"/>
                      <a:pt x="338266" y="0"/>
                      <a:pt x="75553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29" name="Freeform 326">
                <a:extLst>
                  <a:ext uri="{FF2B5EF4-FFF2-40B4-BE49-F238E27FC236}">
                    <a16:creationId xmlns:a16="http://schemas.microsoft.com/office/drawing/2014/main" id="{50C22135-B642-430B-AE3E-7C08536DCF8A}"/>
                  </a:ext>
                </a:extLst>
              </p:cNvPr>
              <p:cNvSpPr>
                <a:spLocks/>
              </p:cNvSpPr>
              <p:nvPr/>
            </p:nvSpPr>
            <p:spPr bwMode="auto">
              <a:xfrm>
                <a:off x="974890" y="1464860"/>
                <a:ext cx="276049" cy="270919"/>
              </a:xfrm>
              <a:custGeom>
                <a:avLst/>
                <a:gdLst>
                  <a:gd name="connsiteX0" fmla="*/ 395409 w 790818"/>
                  <a:gd name="connsiteY0" fmla="*/ 0 h 776120"/>
                  <a:gd name="connsiteX1" fmla="*/ 675006 w 790818"/>
                  <a:gd name="connsiteY1" fmla="*/ 113660 h 776120"/>
                  <a:gd name="connsiteX2" fmla="*/ 705099 w 790818"/>
                  <a:gd name="connsiteY2" fmla="*/ 149456 h 776120"/>
                  <a:gd name="connsiteX3" fmla="*/ 565281 w 790818"/>
                  <a:gd name="connsiteY3" fmla="*/ 251040 h 776120"/>
                  <a:gd name="connsiteX4" fmla="*/ 535329 w 790818"/>
                  <a:gd name="connsiteY4" fmla="*/ 331314 h 776120"/>
                  <a:gd name="connsiteX5" fmla="*/ 548134 w 790818"/>
                  <a:gd name="connsiteY5" fmla="*/ 359301 h 776120"/>
                  <a:gd name="connsiteX6" fmla="*/ 548134 w 790818"/>
                  <a:gd name="connsiteY6" fmla="*/ 359301 h 776120"/>
                  <a:gd name="connsiteX7" fmla="*/ 548134 w 790818"/>
                  <a:gd name="connsiteY7" fmla="*/ 359302 h 776120"/>
                  <a:gd name="connsiteX8" fmla="*/ 548134 w 790818"/>
                  <a:gd name="connsiteY8" fmla="*/ 359301 h 776120"/>
                  <a:gd name="connsiteX9" fmla="*/ 570795 w 790818"/>
                  <a:gd name="connsiteY9" fmla="*/ 380128 h 776120"/>
                  <a:gd name="connsiteX10" fmla="*/ 656396 w 790818"/>
                  <a:gd name="connsiteY10" fmla="*/ 376448 h 776120"/>
                  <a:gd name="connsiteX11" fmla="*/ 776296 w 790818"/>
                  <a:gd name="connsiteY11" fmla="*/ 289336 h 776120"/>
                  <a:gd name="connsiteX12" fmla="*/ 782785 w 790818"/>
                  <a:gd name="connsiteY12" fmla="*/ 309852 h 776120"/>
                  <a:gd name="connsiteX13" fmla="*/ 790818 w 790818"/>
                  <a:gd name="connsiteY13" fmla="*/ 388060 h 776120"/>
                  <a:gd name="connsiteX14" fmla="*/ 395409 w 790818"/>
                  <a:gd name="connsiteY14" fmla="*/ 776120 h 776120"/>
                  <a:gd name="connsiteX15" fmla="*/ 0 w 790818"/>
                  <a:gd name="connsiteY15" fmla="*/ 388060 h 776120"/>
                  <a:gd name="connsiteX16" fmla="*/ 395409 w 790818"/>
                  <a:gd name="connsiteY16" fmla="*/ 0 h 776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0818" h="776120">
                    <a:moveTo>
                      <a:pt x="395409" y="0"/>
                    </a:moveTo>
                    <a:cubicBezTo>
                      <a:pt x="504598" y="0"/>
                      <a:pt x="603451" y="43435"/>
                      <a:pt x="675006" y="113660"/>
                    </a:cubicBezTo>
                    <a:lnTo>
                      <a:pt x="705099" y="149456"/>
                    </a:lnTo>
                    <a:lnTo>
                      <a:pt x="565281" y="251040"/>
                    </a:lnTo>
                    <a:cubicBezTo>
                      <a:pt x="539308" y="269910"/>
                      <a:pt x="528497" y="301893"/>
                      <a:pt x="535329" y="331314"/>
                    </a:cubicBezTo>
                    <a:lnTo>
                      <a:pt x="548134" y="359301"/>
                    </a:lnTo>
                    <a:lnTo>
                      <a:pt x="548134" y="359301"/>
                    </a:lnTo>
                    <a:lnTo>
                      <a:pt x="548134" y="359302"/>
                    </a:lnTo>
                    <a:lnTo>
                      <a:pt x="548134" y="359301"/>
                    </a:lnTo>
                    <a:lnTo>
                      <a:pt x="570795" y="380128"/>
                    </a:lnTo>
                    <a:cubicBezTo>
                      <a:pt x="596665" y="395718"/>
                      <a:pt x="630423" y="395318"/>
                      <a:pt x="656396" y="376448"/>
                    </a:cubicBezTo>
                    <a:lnTo>
                      <a:pt x="776296" y="289336"/>
                    </a:lnTo>
                    <a:lnTo>
                      <a:pt x="782785" y="309852"/>
                    </a:lnTo>
                    <a:cubicBezTo>
                      <a:pt x="788052" y="335114"/>
                      <a:pt x="790818" y="361270"/>
                      <a:pt x="790818" y="388060"/>
                    </a:cubicBezTo>
                    <a:cubicBezTo>
                      <a:pt x="790818" y="602380"/>
                      <a:pt x="613787" y="776120"/>
                      <a:pt x="395409" y="776120"/>
                    </a:cubicBezTo>
                    <a:cubicBezTo>
                      <a:pt x="177031" y="776120"/>
                      <a:pt x="0" y="602380"/>
                      <a:pt x="0" y="388060"/>
                    </a:cubicBezTo>
                    <a:cubicBezTo>
                      <a:pt x="0" y="173740"/>
                      <a:pt x="177031" y="0"/>
                      <a:pt x="395409"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0" name="Freeform 125">
                <a:extLst>
                  <a:ext uri="{FF2B5EF4-FFF2-40B4-BE49-F238E27FC236}">
                    <a16:creationId xmlns:a16="http://schemas.microsoft.com/office/drawing/2014/main" id="{6F959625-1F5E-4264-8C49-45451FD0EBA6}"/>
                  </a:ext>
                </a:extLst>
              </p:cNvPr>
              <p:cNvSpPr>
                <a:spLocks/>
              </p:cNvSpPr>
              <p:nvPr/>
            </p:nvSpPr>
            <p:spPr bwMode="auto">
              <a:xfrm>
                <a:off x="1463358" y="1215499"/>
                <a:ext cx="327360" cy="208319"/>
              </a:xfrm>
              <a:custGeom>
                <a:avLst/>
                <a:gdLst>
                  <a:gd name="T0" fmla="*/ 267 w 319"/>
                  <a:gd name="T1" fmla="*/ 0 h 203"/>
                  <a:gd name="T2" fmla="*/ 319 w 319"/>
                  <a:gd name="T3" fmla="*/ 70 h 203"/>
                  <a:gd name="T4" fmla="*/ 138 w 319"/>
                  <a:gd name="T5" fmla="*/ 203 h 203"/>
                  <a:gd name="T6" fmla="*/ 0 w 319"/>
                  <a:gd name="T7" fmla="*/ 196 h 203"/>
                  <a:gd name="T8" fmla="*/ 267 w 319"/>
                  <a:gd name="T9" fmla="*/ 0 h 203"/>
                </a:gdLst>
                <a:ahLst/>
                <a:cxnLst>
                  <a:cxn ang="0">
                    <a:pos x="T0" y="T1"/>
                  </a:cxn>
                  <a:cxn ang="0">
                    <a:pos x="T2" y="T3"/>
                  </a:cxn>
                  <a:cxn ang="0">
                    <a:pos x="T4" y="T5"/>
                  </a:cxn>
                  <a:cxn ang="0">
                    <a:pos x="T6" y="T7"/>
                  </a:cxn>
                  <a:cxn ang="0">
                    <a:pos x="T8" y="T9"/>
                  </a:cxn>
                </a:cxnLst>
                <a:rect l="0" t="0" r="r" b="b"/>
                <a:pathLst>
                  <a:path w="319" h="203">
                    <a:moveTo>
                      <a:pt x="267" y="0"/>
                    </a:moveTo>
                    <a:lnTo>
                      <a:pt x="319" y="70"/>
                    </a:lnTo>
                    <a:lnTo>
                      <a:pt x="138" y="203"/>
                    </a:lnTo>
                    <a:lnTo>
                      <a:pt x="0" y="196"/>
                    </a:lnTo>
                    <a:lnTo>
                      <a:pt x="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1" name="Freeform 126">
                <a:extLst>
                  <a:ext uri="{FF2B5EF4-FFF2-40B4-BE49-F238E27FC236}">
                    <a16:creationId xmlns:a16="http://schemas.microsoft.com/office/drawing/2014/main" id="{E8BBC5BF-EE8D-4EA7-B756-59E7709A4AB3}"/>
                  </a:ext>
                </a:extLst>
              </p:cNvPr>
              <p:cNvSpPr>
                <a:spLocks/>
              </p:cNvSpPr>
              <p:nvPr/>
            </p:nvSpPr>
            <p:spPr bwMode="auto">
              <a:xfrm>
                <a:off x="1420770" y="1095428"/>
                <a:ext cx="273996" cy="271944"/>
              </a:xfrm>
              <a:custGeom>
                <a:avLst/>
                <a:gdLst>
                  <a:gd name="T0" fmla="*/ 215 w 267"/>
                  <a:gd name="T1" fmla="*/ 0 h 265"/>
                  <a:gd name="T2" fmla="*/ 267 w 267"/>
                  <a:gd name="T3" fmla="*/ 70 h 265"/>
                  <a:gd name="T4" fmla="*/ 0 w 267"/>
                  <a:gd name="T5" fmla="*/ 265 h 265"/>
                  <a:gd name="T6" fmla="*/ 34 w 267"/>
                  <a:gd name="T7" fmla="*/ 134 h 265"/>
                  <a:gd name="T8" fmla="*/ 215 w 267"/>
                  <a:gd name="T9" fmla="*/ 0 h 265"/>
                </a:gdLst>
                <a:ahLst/>
                <a:cxnLst>
                  <a:cxn ang="0">
                    <a:pos x="T0" y="T1"/>
                  </a:cxn>
                  <a:cxn ang="0">
                    <a:pos x="T2" y="T3"/>
                  </a:cxn>
                  <a:cxn ang="0">
                    <a:pos x="T4" y="T5"/>
                  </a:cxn>
                  <a:cxn ang="0">
                    <a:pos x="T6" y="T7"/>
                  </a:cxn>
                  <a:cxn ang="0">
                    <a:pos x="T8" y="T9"/>
                  </a:cxn>
                </a:cxnLst>
                <a:rect l="0" t="0" r="r" b="b"/>
                <a:pathLst>
                  <a:path w="267" h="265">
                    <a:moveTo>
                      <a:pt x="215" y="0"/>
                    </a:moveTo>
                    <a:lnTo>
                      <a:pt x="267" y="70"/>
                    </a:lnTo>
                    <a:lnTo>
                      <a:pt x="0" y="265"/>
                    </a:lnTo>
                    <a:lnTo>
                      <a:pt x="34" y="134"/>
                    </a:lnTo>
                    <a:lnTo>
                      <a:pt x="2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2" name="Rounded Rectangle 329">
                <a:extLst>
                  <a:ext uri="{FF2B5EF4-FFF2-40B4-BE49-F238E27FC236}">
                    <a16:creationId xmlns:a16="http://schemas.microsoft.com/office/drawing/2014/main" id="{3887A422-B30A-43F7-9FE7-EC318BF8F901}"/>
                  </a:ext>
                </a:extLst>
              </p:cNvPr>
              <p:cNvSpPr/>
              <p:nvPr/>
            </p:nvSpPr>
            <p:spPr>
              <a:xfrm rot="19440000">
                <a:off x="1110684" y="1357368"/>
                <a:ext cx="699926" cy="40547"/>
              </a:xfrm>
              <a:prstGeom prst="roundRect">
                <a:avLst>
                  <a:gd name="adj" fmla="val 50000"/>
                </a:avLst>
              </a:prstGeom>
              <a:solidFill>
                <a:schemeClr val="tx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18" name="TextBox 17">
            <a:extLst>
              <a:ext uri="{FF2B5EF4-FFF2-40B4-BE49-F238E27FC236}">
                <a16:creationId xmlns:a16="http://schemas.microsoft.com/office/drawing/2014/main" id="{DD2FF38B-4F75-43A7-A821-DEA595FE4F45}"/>
              </a:ext>
            </a:extLst>
          </p:cNvPr>
          <p:cNvSpPr txBox="1"/>
          <p:nvPr/>
        </p:nvSpPr>
        <p:spPr>
          <a:xfrm>
            <a:off x="2680368" y="1563568"/>
            <a:ext cx="4252284" cy="4379404"/>
          </a:xfrm>
          <a:prstGeom prst="rect">
            <a:avLst/>
          </a:prstGeom>
          <a:noFill/>
        </p:spPr>
        <p:txBody>
          <a:bodyPr wrap="square">
            <a:spAutoFit/>
          </a:bodyPr>
          <a:lstStyle/>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This initial ML model run in step 1 was muddled.  The some of the features were specific to the person involved in the accident and some of the features applied to the overall accident.</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At this </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stage feature selection became very important.  </a:t>
            </a: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A decision</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 was made to only run the model based on overall accident features and exclude individual participant features.  </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The target changed from Injury type (specific to the person) to Accident Class (specific to the accident)</a:t>
            </a:r>
          </a:p>
          <a:p>
            <a:pPr marL="285750" indent="-285750">
              <a:lnSpc>
                <a:spcPts val="1800"/>
              </a:lnSpc>
              <a:spcAft>
                <a:spcPts val="600"/>
              </a:spcAft>
              <a:buSzPts val="1000"/>
              <a:buFont typeface="Arial" panose="020B0604020202020204" pitchFamily="34" charset="0"/>
              <a:buChar char="•"/>
              <a:tabLst>
                <a:tab pos="457200" algn="l"/>
              </a:tabLst>
            </a:pPr>
            <a:r>
              <a:rPr lang="en-US" sz="1400" dirty="0">
                <a:solidFill>
                  <a:srgbClr val="2B2B2B"/>
                </a:solidFill>
                <a:latin typeface="Rockwell" panose="02060603020205020403" pitchFamily="18" charset="0"/>
                <a:cs typeface="Times New Roman" panose="02020603050405020304" pitchFamily="18" charset="0"/>
              </a:rPr>
              <a:t>Classification report shows High F1, precision &amp; recall on Non-Fatal predictions however the model performs poorly on Fatal predictions.</a:t>
            </a:r>
          </a:p>
          <a:p>
            <a:pPr marL="285750" lvl="0" indent="-285750">
              <a:lnSpc>
                <a:spcPts val="1800"/>
              </a:lnSpc>
              <a:spcAft>
                <a:spcPts val="600"/>
              </a:spcAft>
              <a:buSzPts val="1000"/>
              <a:buFont typeface="Arial" panose="020B0604020202020204" pitchFamily="34" charset="0"/>
              <a:buChar char="•"/>
              <a:tabLst>
                <a:tab pos="457200" algn="l"/>
              </a:tabLst>
            </a:pPr>
            <a:endPar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endParaRPr>
          </a:p>
          <a:p>
            <a:pPr marL="342900" lvl="0" indent="-342900">
              <a:lnSpc>
                <a:spcPts val="1800"/>
              </a:lnSpc>
              <a:spcAft>
                <a:spcPts val="600"/>
              </a:spcAft>
              <a:buSzPts val="1000"/>
              <a:buFont typeface="Symbol" panose="05050102010706020507" pitchFamily="18" charset="2"/>
              <a:buChar char=""/>
              <a:tabLst>
                <a:tab pos="457200" algn="l"/>
              </a:tabLst>
            </a:pPr>
            <a:endParaRPr lang="en-CA" sz="12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endParaRPr>
          </a:p>
        </p:txBody>
      </p:sp>
      <p:grpSp>
        <p:nvGrpSpPr>
          <p:cNvPr id="20" name="Group 19">
            <a:extLst>
              <a:ext uri="{FF2B5EF4-FFF2-40B4-BE49-F238E27FC236}">
                <a16:creationId xmlns:a16="http://schemas.microsoft.com/office/drawing/2014/main" id="{42C6F8E2-E972-4762-923B-AD156C63CD3A}"/>
              </a:ext>
            </a:extLst>
          </p:cNvPr>
          <p:cNvGrpSpPr/>
          <p:nvPr/>
        </p:nvGrpSpPr>
        <p:grpSpPr>
          <a:xfrm flipV="1">
            <a:off x="6968810" y="1824880"/>
            <a:ext cx="712563" cy="77757"/>
            <a:chOff x="3238836" y="2099217"/>
            <a:chExt cx="1471277" cy="117030"/>
          </a:xfrm>
          <a:solidFill>
            <a:schemeClr val="bg1">
              <a:lumMod val="85000"/>
            </a:schemeClr>
          </a:solidFill>
        </p:grpSpPr>
        <p:sp>
          <p:nvSpPr>
            <p:cNvPr id="21" name="Arrow: Right 20">
              <a:extLst>
                <a:ext uri="{FF2B5EF4-FFF2-40B4-BE49-F238E27FC236}">
                  <a16:creationId xmlns:a16="http://schemas.microsoft.com/office/drawing/2014/main" id="{99C70C46-7F0F-4D10-9074-2FBC5842BE9C}"/>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2" name="Group 21">
              <a:extLst>
                <a:ext uri="{FF2B5EF4-FFF2-40B4-BE49-F238E27FC236}">
                  <a16:creationId xmlns:a16="http://schemas.microsoft.com/office/drawing/2014/main" id="{D67661FB-7E9C-4DFF-99A0-68C45C4061D9}"/>
                </a:ext>
              </a:extLst>
            </p:cNvPr>
            <p:cNvGrpSpPr/>
            <p:nvPr/>
          </p:nvGrpSpPr>
          <p:grpSpPr>
            <a:xfrm>
              <a:off x="3238836" y="2144194"/>
              <a:ext cx="412800" cy="27075"/>
              <a:chOff x="3388518" y="2144194"/>
              <a:chExt cx="256316" cy="27075"/>
            </a:xfrm>
            <a:grpFill/>
          </p:grpSpPr>
          <p:sp>
            <p:nvSpPr>
              <p:cNvPr id="25" name="Rectangle 24">
                <a:extLst>
                  <a:ext uri="{FF2B5EF4-FFF2-40B4-BE49-F238E27FC236}">
                    <a16:creationId xmlns:a16="http://schemas.microsoft.com/office/drawing/2014/main" id="{558374A0-6887-407A-B479-7153C18B68C8}"/>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9ACD4A44-1AC7-44A5-9E06-0A7B6D49745D}"/>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D0A28A4C-3A10-4831-8368-C462CA654F89}"/>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319FA2EB-EF2D-4A32-A508-0A16C4B3897C}"/>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EA13AAC0-5560-4530-A163-FE0A331319B2}"/>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C15CAC98-8029-41DF-AA41-8FB21C011A04}"/>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096AB042-7B6A-449C-BFC5-0FD520BE5004}"/>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DDDAFEC1-D1A7-4DF3-AA19-947ABD12BD66}"/>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33" name="Picture 32">
            <a:extLst>
              <a:ext uri="{FF2B5EF4-FFF2-40B4-BE49-F238E27FC236}">
                <a16:creationId xmlns:a16="http://schemas.microsoft.com/office/drawing/2014/main" id="{B6938153-1A36-43B3-A8B7-CD1A1D0BA400}"/>
              </a:ext>
            </a:extLst>
          </p:cNvPr>
          <p:cNvPicPr>
            <a:picLocks noChangeAspect="1"/>
          </p:cNvPicPr>
          <p:nvPr/>
        </p:nvPicPr>
        <p:blipFill rotWithShape="1">
          <a:blip r:embed="rId3"/>
          <a:srcRect l="13118"/>
          <a:stretch/>
        </p:blipFill>
        <p:spPr>
          <a:xfrm>
            <a:off x="7734669" y="1341696"/>
            <a:ext cx="4016045" cy="2489626"/>
          </a:xfrm>
          <a:prstGeom prst="rect">
            <a:avLst/>
          </a:prstGeom>
        </p:spPr>
      </p:pic>
    </p:spTree>
    <p:extLst>
      <p:ext uri="{BB962C8B-B14F-4D97-AF65-F5344CB8AC3E}">
        <p14:creationId xmlns:p14="http://schemas.microsoft.com/office/powerpoint/2010/main" val="3267829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Machine Learning Pro</a:t>
                </a:r>
                <a:r>
                  <a:rPr lang="en-US" sz="3200" dirty="0" err="1">
                    <a:solidFill>
                      <a:prstClr val="black">
                        <a:lumMod val="75000"/>
                        <a:lumOff val="25000"/>
                      </a:prstClr>
                    </a:solidFill>
                    <a:latin typeface="Rockwell" panose="02060603020205020403" pitchFamily="18" charset="0"/>
                  </a:rPr>
                  <a:t>cess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12" name="Group 11">
            <a:extLst>
              <a:ext uri="{FF2B5EF4-FFF2-40B4-BE49-F238E27FC236}">
                <a16:creationId xmlns:a16="http://schemas.microsoft.com/office/drawing/2014/main" id="{5AE036F6-FC62-4FB1-8E7F-0C3118C2C321}"/>
              </a:ext>
            </a:extLst>
          </p:cNvPr>
          <p:cNvGrpSpPr/>
          <p:nvPr/>
        </p:nvGrpSpPr>
        <p:grpSpPr>
          <a:xfrm>
            <a:off x="644545" y="1491667"/>
            <a:ext cx="1855025" cy="1647798"/>
            <a:chOff x="4888980" y="1490921"/>
            <a:chExt cx="1855025" cy="1647798"/>
          </a:xfrm>
        </p:grpSpPr>
        <p:sp>
          <p:nvSpPr>
            <p:cNvPr id="25" name="Oval 24">
              <a:extLst>
                <a:ext uri="{FF2B5EF4-FFF2-40B4-BE49-F238E27FC236}">
                  <a16:creationId xmlns:a16="http://schemas.microsoft.com/office/drawing/2014/main" id="{D8B1EA26-65D5-45A8-9797-44FDB94F1D76}"/>
                </a:ext>
              </a:extLst>
            </p:cNvPr>
            <p:cNvSpPr/>
            <p:nvPr/>
          </p:nvSpPr>
          <p:spPr>
            <a:xfrm>
              <a:off x="5491109" y="1490921"/>
              <a:ext cx="1252896" cy="1251614"/>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81A9D923-FAF2-47CF-80E3-65F32C37D816}"/>
                </a:ext>
              </a:extLst>
            </p:cNvPr>
            <p:cNvSpPr/>
            <p:nvPr/>
          </p:nvSpPr>
          <p:spPr>
            <a:xfrm>
              <a:off x="4888980" y="2010065"/>
              <a:ext cx="679954" cy="1023499"/>
            </a:xfrm>
            <a:custGeom>
              <a:avLst/>
              <a:gdLst/>
              <a:ahLst/>
              <a:cxnLst/>
              <a:rect l="l" t="t" r="r" b="b"/>
              <a:pathLst>
                <a:path w="978508" h="1472900">
                  <a:moveTo>
                    <a:pt x="483087" y="0"/>
                  </a:moveTo>
                  <a:cubicBezTo>
                    <a:pt x="623559" y="0"/>
                    <a:pt x="732681" y="33576"/>
                    <a:pt x="810455" y="100728"/>
                  </a:cubicBezTo>
                  <a:cubicBezTo>
                    <a:pt x="888229" y="167881"/>
                    <a:pt x="927115" y="259702"/>
                    <a:pt x="927115" y="376191"/>
                  </a:cubicBezTo>
                  <a:cubicBezTo>
                    <a:pt x="927115" y="527626"/>
                    <a:pt x="855852" y="635893"/>
                    <a:pt x="713324" y="700989"/>
                  </a:cubicBezTo>
                  <a:cubicBezTo>
                    <a:pt x="890113" y="758549"/>
                    <a:pt x="978508" y="872297"/>
                    <a:pt x="978508" y="1042234"/>
                  </a:cubicBezTo>
                  <a:cubicBezTo>
                    <a:pt x="978508" y="1177224"/>
                    <a:pt x="932940" y="1282749"/>
                    <a:pt x="841804" y="1358810"/>
                  </a:cubicBezTo>
                  <a:cubicBezTo>
                    <a:pt x="750669" y="1434870"/>
                    <a:pt x="634865" y="1472900"/>
                    <a:pt x="494393" y="1472900"/>
                  </a:cubicBezTo>
                  <a:cubicBezTo>
                    <a:pt x="188095" y="1472900"/>
                    <a:pt x="23298" y="1321122"/>
                    <a:pt x="0" y="1017565"/>
                  </a:cubicBezTo>
                  <a:lnTo>
                    <a:pt x="275462" y="994953"/>
                  </a:lnTo>
                  <a:cubicBezTo>
                    <a:pt x="278888" y="1162834"/>
                    <a:pt x="341929" y="1246775"/>
                    <a:pt x="464586" y="1246775"/>
                  </a:cubicBezTo>
                  <a:cubicBezTo>
                    <a:pt x="520089" y="1246775"/>
                    <a:pt x="565314" y="1226560"/>
                    <a:pt x="600261" y="1186132"/>
                  </a:cubicBezTo>
                  <a:cubicBezTo>
                    <a:pt x="635208" y="1145703"/>
                    <a:pt x="652681" y="1094311"/>
                    <a:pt x="652681" y="1031955"/>
                  </a:cubicBezTo>
                  <a:cubicBezTo>
                    <a:pt x="652681" y="970970"/>
                    <a:pt x="635550" y="920092"/>
                    <a:pt x="601289" y="879320"/>
                  </a:cubicBezTo>
                  <a:cubicBezTo>
                    <a:pt x="567027" y="838549"/>
                    <a:pt x="515635" y="818164"/>
                    <a:pt x="447112" y="818164"/>
                  </a:cubicBezTo>
                  <a:cubicBezTo>
                    <a:pt x="430667" y="818164"/>
                    <a:pt x="409425" y="818849"/>
                    <a:pt x="383386" y="820219"/>
                  </a:cubicBezTo>
                  <a:lnTo>
                    <a:pt x="383386" y="579704"/>
                  </a:lnTo>
                  <a:cubicBezTo>
                    <a:pt x="464928" y="579704"/>
                    <a:pt x="524200" y="561374"/>
                    <a:pt x="561203" y="524714"/>
                  </a:cubicBezTo>
                  <a:cubicBezTo>
                    <a:pt x="598205" y="488054"/>
                    <a:pt x="616706" y="443343"/>
                    <a:pt x="616706" y="390580"/>
                  </a:cubicBezTo>
                  <a:cubicBezTo>
                    <a:pt x="616706" y="343985"/>
                    <a:pt x="602611" y="305783"/>
                    <a:pt x="574420" y="275976"/>
                  </a:cubicBezTo>
                  <a:cubicBezTo>
                    <a:pt x="546230" y="246168"/>
                    <a:pt x="509447" y="231265"/>
                    <a:pt x="464072" y="231265"/>
                  </a:cubicBezTo>
                  <a:cubicBezTo>
                    <a:pt x="362315" y="231265"/>
                    <a:pt x="311437" y="294306"/>
                    <a:pt x="311437" y="420388"/>
                  </a:cubicBezTo>
                  <a:lnTo>
                    <a:pt x="44197" y="399831"/>
                  </a:lnTo>
                  <a:cubicBezTo>
                    <a:pt x="49679" y="270323"/>
                    <a:pt x="93020" y="171307"/>
                    <a:pt x="174219" y="102784"/>
                  </a:cubicBezTo>
                  <a:cubicBezTo>
                    <a:pt x="255419" y="34261"/>
                    <a:pt x="358375" y="0"/>
                    <a:pt x="483087" y="0"/>
                  </a:cubicBezTo>
                  <a:close/>
                </a:path>
              </a:pathLst>
            </a:custGeom>
            <a:solidFill>
              <a:srgbClr val="46B3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TextBox 182">
              <a:extLst>
                <a:ext uri="{FF2B5EF4-FFF2-40B4-BE49-F238E27FC236}">
                  <a16:creationId xmlns:a16="http://schemas.microsoft.com/office/drawing/2014/main" id="{46F1800F-D0ED-46F2-9FB7-2D0566E68380}"/>
                </a:ext>
              </a:extLst>
            </p:cNvPr>
            <p:cNvSpPr txBox="1"/>
            <p:nvPr/>
          </p:nvSpPr>
          <p:spPr>
            <a:xfrm>
              <a:off x="5469007"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217" name="Group 216">
              <a:extLst>
                <a:ext uri="{FF2B5EF4-FFF2-40B4-BE49-F238E27FC236}">
                  <a16:creationId xmlns:a16="http://schemas.microsoft.com/office/drawing/2014/main" id="{D410D8BA-2DB8-40EB-B5F5-D52111019866}"/>
                </a:ext>
              </a:extLst>
            </p:cNvPr>
            <p:cNvGrpSpPr/>
            <p:nvPr/>
          </p:nvGrpSpPr>
          <p:grpSpPr>
            <a:xfrm>
              <a:off x="5797984" y="1738716"/>
              <a:ext cx="657133" cy="893428"/>
              <a:chOff x="6627812" y="1592067"/>
              <a:chExt cx="3584373" cy="5265933"/>
            </a:xfrm>
          </p:grpSpPr>
          <p:grpSp>
            <p:nvGrpSpPr>
              <p:cNvPr id="218" name="Group 41">
                <a:extLst>
                  <a:ext uri="{FF2B5EF4-FFF2-40B4-BE49-F238E27FC236}">
                    <a16:creationId xmlns:a16="http://schemas.microsoft.com/office/drawing/2014/main" id="{4F69B65C-F772-4A9B-AC2F-84F6A7984737}"/>
                  </a:ext>
                </a:extLst>
              </p:cNvPr>
              <p:cNvGrpSpPr/>
              <p:nvPr/>
            </p:nvGrpSpPr>
            <p:grpSpPr>
              <a:xfrm>
                <a:off x="6627812" y="1592067"/>
                <a:ext cx="3584373" cy="5265933"/>
                <a:chOff x="1217612" y="1592067"/>
                <a:chExt cx="3584373" cy="5265933"/>
              </a:xfrm>
              <a:effectLst>
                <a:outerShdw blurRad="76200" dir="18900000" sy="23000" kx="-1200000" algn="bl" rotWithShape="0">
                  <a:prstClr val="black">
                    <a:alpha val="10000"/>
                  </a:prstClr>
                </a:outerShdw>
              </a:effectLst>
            </p:grpSpPr>
            <p:sp>
              <p:nvSpPr>
                <p:cNvPr id="220" name="Rectangle 219">
                  <a:extLst>
                    <a:ext uri="{FF2B5EF4-FFF2-40B4-BE49-F238E27FC236}">
                      <a16:creationId xmlns:a16="http://schemas.microsoft.com/office/drawing/2014/main" id="{3E328C60-86DF-456A-BD4E-5DEF5DDC85F2}"/>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1" name="Group 51">
                  <a:extLst>
                    <a:ext uri="{FF2B5EF4-FFF2-40B4-BE49-F238E27FC236}">
                      <a16:creationId xmlns:a16="http://schemas.microsoft.com/office/drawing/2014/main" id="{BB89CF1F-533F-4DF0-B3D4-D1C210E3724E}"/>
                    </a:ext>
                  </a:extLst>
                </p:cNvPr>
                <p:cNvGrpSpPr/>
                <p:nvPr/>
              </p:nvGrpSpPr>
              <p:grpSpPr>
                <a:xfrm>
                  <a:off x="1217612" y="1592067"/>
                  <a:ext cx="3584373" cy="3598790"/>
                  <a:chOff x="1217612" y="1592067"/>
                  <a:chExt cx="3584373" cy="3598790"/>
                </a:xfrm>
              </p:grpSpPr>
              <p:grpSp>
                <p:nvGrpSpPr>
                  <p:cNvPr id="222" name="Group 2">
                    <a:extLst>
                      <a:ext uri="{FF2B5EF4-FFF2-40B4-BE49-F238E27FC236}">
                        <a16:creationId xmlns:a16="http://schemas.microsoft.com/office/drawing/2014/main" id="{7BBFD161-4465-4270-9886-19B0B34DF7FD}"/>
                      </a:ext>
                    </a:extLst>
                  </p:cNvPr>
                  <p:cNvGrpSpPr/>
                  <p:nvPr/>
                </p:nvGrpSpPr>
                <p:grpSpPr>
                  <a:xfrm>
                    <a:off x="1217612" y="1600200"/>
                    <a:ext cx="3584373" cy="3590657"/>
                    <a:chOff x="1138238" y="4137025"/>
                    <a:chExt cx="2716213" cy="2720975"/>
                  </a:xfrm>
                </p:grpSpPr>
                <p:sp>
                  <p:nvSpPr>
                    <p:cNvPr id="224" name="Freeform 207">
                      <a:extLst>
                        <a:ext uri="{FF2B5EF4-FFF2-40B4-BE49-F238E27FC236}">
                          <a16:creationId xmlns:a16="http://schemas.microsoft.com/office/drawing/2014/main" id="{365E26E0-C94B-47FB-B518-7458C89CFF6D}"/>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208">
                      <a:extLst>
                        <a:ext uri="{FF2B5EF4-FFF2-40B4-BE49-F238E27FC236}">
                          <a16:creationId xmlns:a16="http://schemas.microsoft.com/office/drawing/2014/main" id="{51483370-5598-4B32-BF02-C27674EDD2E3}"/>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3" name="Freeform 26">
                    <a:extLst>
                      <a:ext uri="{FF2B5EF4-FFF2-40B4-BE49-F238E27FC236}">
                        <a16:creationId xmlns:a16="http://schemas.microsoft.com/office/drawing/2014/main" id="{B3EDCC60-C18A-4AF6-9298-749FF1F3ED4D}"/>
                      </a:ext>
                    </a:extLst>
                  </p:cNvPr>
                  <p:cNvSpPr>
                    <a:spLocks/>
                  </p:cNvSpPr>
                  <p:nvPr/>
                </p:nvSpPr>
                <p:spPr bwMode="auto">
                  <a:xfrm>
                    <a:off x="1235907" y="1592067"/>
                    <a:ext cx="3559953" cy="2148658"/>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19" name="Freeform 6">
                <a:extLst>
                  <a:ext uri="{FF2B5EF4-FFF2-40B4-BE49-F238E27FC236}">
                    <a16:creationId xmlns:a16="http://schemas.microsoft.com/office/drawing/2014/main" id="{4AC9B1EE-4A69-4165-8631-C2D962D47F23}"/>
                  </a:ext>
                </a:extLst>
              </p:cNvPr>
              <p:cNvSpPr>
                <a:spLocks noEditPoints="1"/>
              </p:cNvSpPr>
              <p:nvPr/>
            </p:nvSpPr>
            <p:spPr bwMode="auto">
              <a:xfrm>
                <a:off x="7775661" y="2750486"/>
                <a:ext cx="990600" cy="1023098"/>
              </a:xfrm>
              <a:custGeom>
                <a:avLst/>
                <a:gdLst/>
                <a:ahLst/>
                <a:cxnLst>
                  <a:cxn ang="0">
                    <a:pos x="591" y="420"/>
                  </a:cxn>
                  <a:cxn ang="0">
                    <a:pos x="724" y="296"/>
                  </a:cxn>
                  <a:cxn ang="0">
                    <a:pos x="542" y="134"/>
                  </a:cxn>
                  <a:cxn ang="0">
                    <a:pos x="646" y="137"/>
                  </a:cxn>
                  <a:cxn ang="0">
                    <a:pos x="703" y="141"/>
                  </a:cxn>
                  <a:cxn ang="0">
                    <a:pos x="735" y="165"/>
                  </a:cxn>
                  <a:cxn ang="0">
                    <a:pos x="746" y="195"/>
                  </a:cxn>
                  <a:cxn ang="0">
                    <a:pos x="757" y="226"/>
                  </a:cxn>
                  <a:cxn ang="0">
                    <a:pos x="771" y="275"/>
                  </a:cxn>
                  <a:cxn ang="0">
                    <a:pos x="795" y="263"/>
                  </a:cxn>
                  <a:cxn ang="0">
                    <a:pos x="816" y="276"/>
                  </a:cxn>
                  <a:cxn ang="0">
                    <a:pos x="819" y="296"/>
                  </a:cxn>
                  <a:cxn ang="0">
                    <a:pos x="796" y="321"/>
                  </a:cxn>
                  <a:cxn ang="0">
                    <a:pos x="771" y="365"/>
                  </a:cxn>
                  <a:cxn ang="0">
                    <a:pos x="796" y="409"/>
                  </a:cxn>
                  <a:cxn ang="0">
                    <a:pos x="799" y="526"/>
                  </a:cxn>
                  <a:cxn ang="0">
                    <a:pos x="799" y="708"/>
                  </a:cxn>
                  <a:cxn ang="0">
                    <a:pos x="811" y="754"/>
                  </a:cxn>
                  <a:cxn ang="0">
                    <a:pos x="823" y="813"/>
                  </a:cxn>
                  <a:cxn ang="0">
                    <a:pos x="808" y="845"/>
                  </a:cxn>
                  <a:cxn ang="0">
                    <a:pos x="780" y="844"/>
                  </a:cxn>
                  <a:cxn ang="0">
                    <a:pos x="755" y="813"/>
                  </a:cxn>
                  <a:cxn ang="0">
                    <a:pos x="730" y="742"/>
                  </a:cxn>
                  <a:cxn ang="0">
                    <a:pos x="717" y="682"/>
                  </a:cxn>
                  <a:cxn ang="0">
                    <a:pos x="707" y="560"/>
                  </a:cxn>
                  <a:cxn ang="0">
                    <a:pos x="703" y="492"/>
                  </a:cxn>
                  <a:cxn ang="0">
                    <a:pos x="609" y="625"/>
                  </a:cxn>
                  <a:cxn ang="0">
                    <a:pos x="629" y="691"/>
                  </a:cxn>
                  <a:cxn ang="0">
                    <a:pos x="652" y="765"/>
                  </a:cxn>
                  <a:cxn ang="0">
                    <a:pos x="665" y="819"/>
                  </a:cxn>
                  <a:cxn ang="0">
                    <a:pos x="652" y="845"/>
                  </a:cxn>
                  <a:cxn ang="0">
                    <a:pos x="618" y="847"/>
                  </a:cxn>
                  <a:cxn ang="0">
                    <a:pos x="594" y="821"/>
                  </a:cxn>
                  <a:cxn ang="0">
                    <a:pos x="571" y="754"/>
                  </a:cxn>
                  <a:cxn ang="0">
                    <a:pos x="528" y="632"/>
                  </a:cxn>
                  <a:cxn ang="0">
                    <a:pos x="509" y="580"/>
                  </a:cxn>
                  <a:cxn ang="0">
                    <a:pos x="353" y="705"/>
                  </a:cxn>
                  <a:cxn ang="0">
                    <a:pos x="254" y="619"/>
                  </a:cxn>
                  <a:cxn ang="0">
                    <a:pos x="337" y="674"/>
                  </a:cxn>
                  <a:cxn ang="0">
                    <a:pos x="375" y="641"/>
                  </a:cxn>
                  <a:cxn ang="0">
                    <a:pos x="492" y="529"/>
                  </a:cxn>
                  <a:cxn ang="0">
                    <a:pos x="510" y="499"/>
                  </a:cxn>
                  <a:cxn ang="0">
                    <a:pos x="493" y="460"/>
                  </a:cxn>
                  <a:cxn ang="0">
                    <a:pos x="458" y="401"/>
                  </a:cxn>
                  <a:cxn ang="0">
                    <a:pos x="422" y="345"/>
                  </a:cxn>
                  <a:cxn ang="0">
                    <a:pos x="409" y="309"/>
                  </a:cxn>
                  <a:cxn ang="0">
                    <a:pos x="428" y="263"/>
                  </a:cxn>
                  <a:cxn ang="0">
                    <a:pos x="477" y="188"/>
                  </a:cxn>
                  <a:cxn ang="0">
                    <a:pos x="511" y="147"/>
                  </a:cxn>
                  <a:cxn ang="0">
                    <a:pos x="542" y="134"/>
                  </a:cxn>
                  <a:cxn ang="0">
                    <a:pos x="397" y="12"/>
                  </a:cxn>
                  <a:cxn ang="0">
                    <a:pos x="445" y="64"/>
                  </a:cxn>
                  <a:cxn ang="0">
                    <a:pos x="454" y="139"/>
                  </a:cxn>
                  <a:cxn ang="0">
                    <a:pos x="416" y="202"/>
                  </a:cxn>
                  <a:cxn ang="0">
                    <a:pos x="350" y="227"/>
                  </a:cxn>
                  <a:cxn ang="0">
                    <a:pos x="282" y="202"/>
                  </a:cxn>
                  <a:cxn ang="0">
                    <a:pos x="244" y="139"/>
                  </a:cxn>
                  <a:cxn ang="0">
                    <a:pos x="253" y="64"/>
                  </a:cxn>
                  <a:cxn ang="0">
                    <a:pos x="302" y="12"/>
                  </a:cxn>
                </a:cxnLst>
                <a:rect l="0" t="0" r="r" b="b"/>
                <a:pathLst>
                  <a:path w="823" h="850">
                    <a:moveTo>
                      <a:pt x="510" y="366"/>
                    </a:moveTo>
                    <a:lnTo>
                      <a:pt x="561" y="449"/>
                    </a:lnTo>
                    <a:lnTo>
                      <a:pt x="591" y="420"/>
                    </a:lnTo>
                    <a:lnTo>
                      <a:pt x="510" y="366"/>
                    </a:lnTo>
                    <a:close/>
                    <a:moveTo>
                      <a:pt x="641" y="210"/>
                    </a:moveTo>
                    <a:lnTo>
                      <a:pt x="724" y="296"/>
                    </a:lnTo>
                    <a:lnTo>
                      <a:pt x="692" y="218"/>
                    </a:lnTo>
                    <a:lnTo>
                      <a:pt x="641" y="210"/>
                    </a:lnTo>
                    <a:close/>
                    <a:moveTo>
                      <a:pt x="542" y="134"/>
                    </a:moveTo>
                    <a:lnTo>
                      <a:pt x="591" y="134"/>
                    </a:lnTo>
                    <a:lnTo>
                      <a:pt x="619" y="136"/>
                    </a:lnTo>
                    <a:lnTo>
                      <a:pt x="646" y="137"/>
                    </a:lnTo>
                    <a:lnTo>
                      <a:pt x="669" y="139"/>
                    </a:lnTo>
                    <a:lnTo>
                      <a:pt x="689" y="141"/>
                    </a:lnTo>
                    <a:lnTo>
                      <a:pt x="703" y="141"/>
                    </a:lnTo>
                    <a:lnTo>
                      <a:pt x="716" y="144"/>
                    </a:lnTo>
                    <a:lnTo>
                      <a:pt x="726" y="153"/>
                    </a:lnTo>
                    <a:lnTo>
                      <a:pt x="735" y="165"/>
                    </a:lnTo>
                    <a:lnTo>
                      <a:pt x="740" y="178"/>
                    </a:lnTo>
                    <a:lnTo>
                      <a:pt x="744" y="188"/>
                    </a:lnTo>
                    <a:lnTo>
                      <a:pt x="746" y="195"/>
                    </a:lnTo>
                    <a:lnTo>
                      <a:pt x="749" y="202"/>
                    </a:lnTo>
                    <a:lnTo>
                      <a:pt x="752" y="212"/>
                    </a:lnTo>
                    <a:lnTo>
                      <a:pt x="757" y="226"/>
                    </a:lnTo>
                    <a:lnTo>
                      <a:pt x="764" y="254"/>
                    </a:lnTo>
                    <a:lnTo>
                      <a:pt x="768" y="266"/>
                    </a:lnTo>
                    <a:lnTo>
                      <a:pt x="771" y="275"/>
                    </a:lnTo>
                    <a:lnTo>
                      <a:pt x="772" y="277"/>
                    </a:lnTo>
                    <a:lnTo>
                      <a:pt x="783" y="267"/>
                    </a:lnTo>
                    <a:lnTo>
                      <a:pt x="795" y="263"/>
                    </a:lnTo>
                    <a:lnTo>
                      <a:pt x="804" y="264"/>
                    </a:lnTo>
                    <a:lnTo>
                      <a:pt x="811" y="270"/>
                    </a:lnTo>
                    <a:lnTo>
                      <a:pt x="816" y="276"/>
                    </a:lnTo>
                    <a:lnTo>
                      <a:pt x="820" y="284"/>
                    </a:lnTo>
                    <a:lnTo>
                      <a:pt x="820" y="291"/>
                    </a:lnTo>
                    <a:lnTo>
                      <a:pt x="819" y="296"/>
                    </a:lnTo>
                    <a:lnTo>
                      <a:pt x="814" y="303"/>
                    </a:lnTo>
                    <a:lnTo>
                      <a:pt x="805" y="310"/>
                    </a:lnTo>
                    <a:lnTo>
                      <a:pt x="796" y="321"/>
                    </a:lnTo>
                    <a:lnTo>
                      <a:pt x="786" y="329"/>
                    </a:lnTo>
                    <a:lnTo>
                      <a:pt x="760" y="355"/>
                    </a:lnTo>
                    <a:lnTo>
                      <a:pt x="771" y="365"/>
                    </a:lnTo>
                    <a:lnTo>
                      <a:pt x="781" y="377"/>
                    </a:lnTo>
                    <a:lnTo>
                      <a:pt x="790" y="391"/>
                    </a:lnTo>
                    <a:lnTo>
                      <a:pt x="796" y="409"/>
                    </a:lnTo>
                    <a:lnTo>
                      <a:pt x="797" y="420"/>
                    </a:lnTo>
                    <a:lnTo>
                      <a:pt x="799" y="439"/>
                    </a:lnTo>
                    <a:lnTo>
                      <a:pt x="799" y="526"/>
                    </a:lnTo>
                    <a:lnTo>
                      <a:pt x="797" y="560"/>
                    </a:lnTo>
                    <a:lnTo>
                      <a:pt x="797" y="698"/>
                    </a:lnTo>
                    <a:lnTo>
                      <a:pt x="799" y="708"/>
                    </a:lnTo>
                    <a:lnTo>
                      <a:pt x="801" y="720"/>
                    </a:lnTo>
                    <a:lnTo>
                      <a:pt x="806" y="735"/>
                    </a:lnTo>
                    <a:lnTo>
                      <a:pt x="811" y="754"/>
                    </a:lnTo>
                    <a:lnTo>
                      <a:pt x="818" y="773"/>
                    </a:lnTo>
                    <a:lnTo>
                      <a:pt x="822" y="794"/>
                    </a:lnTo>
                    <a:lnTo>
                      <a:pt x="823" y="813"/>
                    </a:lnTo>
                    <a:lnTo>
                      <a:pt x="820" y="830"/>
                    </a:lnTo>
                    <a:lnTo>
                      <a:pt x="815" y="840"/>
                    </a:lnTo>
                    <a:lnTo>
                      <a:pt x="808" y="845"/>
                    </a:lnTo>
                    <a:lnTo>
                      <a:pt x="799" y="847"/>
                    </a:lnTo>
                    <a:lnTo>
                      <a:pt x="788" y="846"/>
                    </a:lnTo>
                    <a:lnTo>
                      <a:pt x="780" y="844"/>
                    </a:lnTo>
                    <a:lnTo>
                      <a:pt x="772" y="839"/>
                    </a:lnTo>
                    <a:lnTo>
                      <a:pt x="766" y="831"/>
                    </a:lnTo>
                    <a:lnTo>
                      <a:pt x="755" y="813"/>
                    </a:lnTo>
                    <a:lnTo>
                      <a:pt x="746" y="790"/>
                    </a:lnTo>
                    <a:lnTo>
                      <a:pt x="738" y="766"/>
                    </a:lnTo>
                    <a:lnTo>
                      <a:pt x="730" y="742"/>
                    </a:lnTo>
                    <a:lnTo>
                      <a:pt x="724" y="720"/>
                    </a:lnTo>
                    <a:lnTo>
                      <a:pt x="720" y="702"/>
                    </a:lnTo>
                    <a:lnTo>
                      <a:pt x="717" y="682"/>
                    </a:lnTo>
                    <a:lnTo>
                      <a:pt x="715" y="655"/>
                    </a:lnTo>
                    <a:lnTo>
                      <a:pt x="712" y="624"/>
                    </a:lnTo>
                    <a:lnTo>
                      <a:pt x="707" y="560"/>
                    </a:lnTo>
                    <a:lnTo>
                      <a:pt x="706" y="531"/>
                    </a:lnTo>
                    <a:lnTo>
                      <a:pt x="704" y="508"/>
                    </a:lnTo>
                    <a:lnTo>
                      <a:pt x="703" y="492"/>
                    </a:lnTo>
                    <a:lnTo>
                      <a:pt x="603" y="599"/>
                    </a:lnTo>
                    <a:lnTo>
                      <a:pt x="604" y="609"/>
                    </a:lnTo>
                    <a:lnTo>
                      <a:pt x="609" y="625"/>
                    </a:lnTo>
                    <a:lnTo>
                      <a:pt x="614" y="645"/>
                    </a:lnTo>
                    <a:lnTo>
                      <a:pt x="622" y="666"/>
                    </a:lnTo>
                    <a:lnTo>
                      <a:pt x="629" y="691"/>
                    </a:lnTo>
                    <a:lnTo>
                      <a:pt x="638" y="715"/>
                    </a:lnTo>
                    <a:lnTo>
                      <a:pt x="646" y="740"/>
                    </a:lnTo>
                    <a:lnTo>
                      <a:pt x="652" y="765"/>
                    </a:lnTo>
                    <a:lnTo>
                      <a:pt x="659" y="786"/>
                    </a:lnTo>
                    <a:lnTo>
                      <a:pt x="664" y="804"/>
                    </a:lnTo>
                    <a:lnTo>
                      <a:pt x="665" y="819"/>
                    </a:lnTo>
                    <a:lnTo>
                      <a:pt x="665" y="828"/>
                    </a:lnTo>
                    <a:lnTo>
                      <a:pt x="660" y="837"/>
                    </a:lnTo>
                    <a:lnTo>
                      <a:pt x="652" y="845"/>
                    </a:lnTo>
                    <a:lnTo>
                      <a:pt x="642" y="850"/>
                    </a:lnTo>
                    <a:lnTo>
                      <a:pt x="631" y="850"/>
                    </a:lnTo>
                    <a:lnTo>
                      <a:pt x="618" y="847"/>
                    </a:lnTo>
                    <a:lnTo>
                      <a:pt x="607" y="840"/>
                    </a:lnTo>
                    <a:lnTo>
                      <a:pt x="596" y="826"/>
                    </a:lnTo>
                    <a:lnTo>
                      <a:pt x="594" y="821"/>
                    </a:lnTo>
                    <a:lnTo>
                      <a:pt x="590" y="810"/>
                    </a:lnTo>
                    <a:lnTo>
                      <a:pt x="579" y="776"/>
                    </a:lnTo>
                    <a:lnTo>
                      <a:pt x="571" y="754"/>
                    </a:lnTo>
                    <a:lnTo>
                      <a:pt x="562" y="731"/>
                    </a:lnTo>
                    <a:lnTo>
                      <a:pt x="535" y="655"/>
                    </a:lnTo>
                    <a:lnTo>
                      <a:pt x="528" y="632"/>
                    </a:lnTo>
                    <a:lnTo>
                      <a:pt x="520" y="611"/>
                    </a:lnTo>
                    <a:lnTo>
                      <a:pt x="514" y="592"/>
                    </a:lnTo>
                    <a:lnTo>
                      <a:pt x="509" y="580"/>
                    </a:lnTo>
                    <a:lnTo>
                      <a:pt x="506" y="569"/>
                    </a:lnTo>
                    <a:lnTo>
                      <a:pt x="505" y="567"/>
                    </a:lnTo>
                    <a:lnTo>
                      <a:pt x="353" y="705"/>
                    </a:lnTo>
                    <a:lnTo>
                      <a:pt x="505" y="846"/>
                    </a:lnTo>
                    <a:lnTo>
                      <a:pt x="0" y="846"/>
                    </a:lnTo>
                    <a:lnTo>
                      <a:pt x="254" y="619"/>
                    </a:lnTo>
                    <a:lnTo>
                      <a:pt x="328" y="682"/>
                    </a:lnTo>
                    <a:lnTo>
                      <a:pt x="330" y="679"/>
                    </a:lnTo>
                    <a:lnTo>
                      <a:pt x="337" y="674"/>
                    </a:lnTo>
                    <a:lnTo>
                      <a:pt x="347" y="665"/>
                    </a:lnTo>
                    <a:lnTo>
                      <a:pt x="360" y="654"/>
                    </a:lnTo>
                    <a:lnTo>
                      <a:pt x="375" y="641"/>
                    </a:lnTo>
                    <a:lnTo>
                      <a:pt x="393" y="625"/>
                    </a:lnTo>
                    <a:lnTo>
                      <a:pt x="428" y="592"/>
                    </a:lnTo>
                    <a:lnTo>
                      <a:pt x="492" y="529"/>
                    </a:lnTo>
                    <a:lnTo>
                      <a:pt x="501" y="516"/>
                    </a:lnTo>
                    <a:lnTo>
                      <a:pt x="507" y="506"/>
                    </a:lnTo>
                    <a:lnTo>
                      <a:pt x="510" y="499"/>
                    </a:lnTo>
                    <a:lnTo>
                      <a:pt x="507" y="490"/>
                    </a:lnTo>
                    <a:lnTo>
                      <a:pt x="502" y="476"/>
                    </a:lnTo>
                    <a:lnTo>
                      <a:pt x="493" y="460"/>
                    </a:lnTo>
                    <a:lnTo>
                      <a:pt x="482" y="442"/>
                    </a:lnTo>
                    <a:lnTo>
                      <a:pt x="470" y="421"/>
                    </a:lnTo>
                    <a:lnTo>
                      <a:pt x="458" y="401"/>
                    </a:lnTo>
                    <a:lnTo>
                      <a:pt x="445" y="382"/>
                    </a:lnTo>
                    <a:lnTo>
                      <a:pt x="434" y="363"/>
                    </a:lnTo>
                    <a:lnTo>
                      <a:pt x="422" y="345"/>
                    </a:lnTo>
                    <a:lnTo>
                      <a:pt x="414" y="331"/>
                    </a:lnTo>
                    <a:lnTo>
                      <a:pt x="409" y="319"/>
                    </a:lnTo>
                    <a:lnTo>
                      <a:pt x="409" y="309"/>
                    </a:lnTo>
                    <a:lnTo>
                      <a:pt x="412" y="296"/>
                    </a:lnTo>
                    <a:lnTo>
                      <a:pt x="418" y="281"/>
                    </a:lnTo>
                    <a:lnTo>
                      <a:pt x="428" y="263"/>
                    </a:lnTo>
                    <a:lnTo>
                      <a:pt x="439" y="244"/>
                    </a:lnTo>
                    <a:lnTo>
                      <a:pt x="464" y="206"/>
                    </a:lnTo>
                    <a:lnTo>
                      <a:pt x="477" y="188"/>
                    </a:lnTo>
                    <a:lnTo>
                      <a:pt x="489" y="171"/>
                    </a:lnTo>
                    <a:lnTo>
                      <a:pt x="501" y="157"/>
                    </a:lnTo>
                    <a:lnTo>
                      <a:pt x="511" y="147"/>
                    </a:lnTo>
                    <a:lnTo>
                      <a:pt x="517" y="139"/>
                    </a:lnTo>
                    <a:lnTo>
                      <a:pt x="521" y="137"/>
                    </a:lnTo>
                    <a:lnTo>
                      <a:pt x="542" y="134"/>
                    </a:lnTo>
                    <a:close/>
                    <a:moveTo>
                      <a:pt x="350" y="0"/>
                    </a:moveTo>
                    <a:lnTo>
                      <a:pt x="374" y="3"/>
                    </a:lnTo>
                    <a:lnTo>
                      <a:pt x="397" y="12"/>
                    </a:lnTo>
                    <a:lnTo>
                      <a:pt x="416" y="26"/>
                    </a:lnTo>
                    <a:lnTo>
                      <a:pt x="432" y="42"/>
                    </a:lnTo>
                    <a:lnTo>
                      <a:pt x="445" y="64"/>
                    </a:lnTo>
                    <a:lnTo>
                      <a:pt x="454" y="88"/>
                    </a:lnTo>
                    <a:lnTo>
                      <a:pt x="456" y="114"/>
                    </a:lnTo>
                    <a:lnTo>
                      <a:pt x="454" y="139"/>
                    </a:lnTo>
                    <a:lnTo>
                      <a:pt x="445" y="164"/>
                    </a:lnTo>
                    <a:lnTo>
                      <a:pt x="432" y="185"/>
                    </a:lnTo>
                    <a:lnTo>
                      <a:pt x="416" y="202"/>
                    </a:lnTo>
                    <a:lnTo>
                      <a:pt x="397" y="216"/>
                    </a:lnTo>
                    <a:lnTo>
                      <a:pt x="374" y="225"/>
                    </a:lnTo>
                    <a:lnTo>
                      <a:pt x="350" y="227"/>
                    </a:lnTo>
                    <a:lnTo>
                      <a:pt x="324" y="225"/>
                    </a:lnTo>
                    <a:lnTo>
                      <a:pt x="302" y="216"/>
                    </a:lnTo>
                    <a:lnTo>
                      <a:pt x="282" y="202"/>
                    </a:lnTo>
                    <a:lnTo>
                      <a:pt x="266" y="185"/>
                    </a:lnTo>
                    <a:lnTo>
                      <a:pt x="253" y="164"/>
                    </a:lnTo>
                    <a:lnTo>
                      <a:pt x="244" y="139"/>
                    </a:lnTo>
                    <a:lnTo>
                      <a:pt x="241" y="114"/>
                    </a:lnTo>
                    <a:lnTo>
                      <a:pt x="244" y="88"/>
                    </a:lnTo>
                    <a:lnTo>
                      <a:pt x="253" y="64"/>
                    </a:lnTo>
                    <a:lnTo>
                      <a:pt x="266" y="42"/>
                    </a:lnTo>
                    <a:lnTo>
                      <a:pt x="282" y="26"/>
                    </a:lnTo>
                    <a:lnTo>
                      <a:pt x="302" y="12"/>
                    </a:lnTo>
                    <a:lnTo>
                      <a:pt x="324" y="3"/>
                    </a:lnTo>
                    <a:lnTo>
                      <a:pt x="35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0" name="TextBox 19">
            <a:extLst>
              <a:ext uri="{FF2B5EF4-FFF2-40B4-BE49-F238E27FC236}">
                <a16:creationId xmlns:a16="http://schemas.microsoft.com/office/drawing/2014/main" id="{C4114B7E-20B7-465A-8568-C91F3960AB9F}"/>
              </a:ext>
            </a:extLst>
          </p:cNvPr>
          <p:cNvSpPr txBox="1"/>
          <p:nvPr/>
        </p:nvSpPr>
        <p:spPr>
          <a:xfrm>
            <a:off x="451762" y="3323206"/>
            <a:ext cx="6021344" cy="3154325"/>
          </a:xfrm>
          <a:prstGeom prst="rect">
            <a:avLst/>
          </a:prstGeom>
          <a:noFill/>
        </p:spPr>
        <p:txBody>
          <a:bodyPr wrap="square">
            <a:spAutoFit/>
          </a:bodyPr>
          <a:lstStyle/>
          <a:p>
            <a:pPr lvl="0">
              <a:lnSpc>
                <a:spcPts val="1800"/>
              </a:lnSpc>
              <a:spcAft>
                <a:spcPts val="600"/>
              </a:spcAft>
              <a:buSzPts val="1000"/>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Refinement</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These steps involved making additional decisions:</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Based on feature importance rankings additional features which had no impact on results were dropped.</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The encoding method was changed from Label Encoder to One Hot Encoder because some categorical columns had a high number of categories.  This change ensured there was no ranking of the values because everything is a 1 or a 0 instead of a numerical range</a:t>
            </a:r>
          </a:p>
          <a:p>
            <a:pPr marL="285750" indent="-285750">
              <a:lnSpc>
                <a:spcPts val="1800"/>
              </a:lnSpc>
              <a:spcAft>
                <a:spcPts val="600"/>
              </a:spcAft>
              <a:buSzPts val="1000"/>
              <a:buFont typeface="Arial" panose="020B0604020202020204" pitchFamily="34" charset="0"/>
              <a:buChar char="•"/>
              <a:tabLst>
                <a:tab pos="457200" algn="l"/>
              </a:tabLst>
            </a:pPr>
            <a:r>
              <a:rPr lang="en-US" sz="1400" dirty="0">
                <a:solidFill>
                  <a:srgbClr val="2B2B2B"/>
                </a:solidFill>
                <a:latin typeface="Rockwell" panose="02060603020205020403" pitchFamily="18" charset="0"/>
                <a:cs typeface="Times New Roman" panose="02020603050405020304" pitchFamily="18" charset="0"/>
              </a:rPr>
              <a:t>Classification report shows no real improvement over step 2.  There is still a high F1, precision &amp; recall score on Non-Fatal predictions however the model performs poorly on Fatal predictions.</a:t>
            </a:r>
          </a:p>
        </p:txBody>
      </p:sp>
      <p:grpSp>
        <p:nvGrpSpPr>
          <p:cNvPr id="21" name="Group 20">
            <a:extLst>
              <a:ext uri="{FF2B5EF4-FFF2-40B4-BE49-F238E27FC236}">
                <a16:creationId xmlns:a16="http://schemas.microsoft.com/office/drawing/2014/main" id="{27FEE1E9-D80E-45AB-A920-CB1245E9B169}"/>
              </a:ext>
            </a:extLst>
          </p:cNvPr>
          <p:cNvGrpSpPr/>
          <p:nvPr/>
        </p:nvGrpSpPr>
        <p:grpSpPr>
          <a:xfrm flipV="1">
            <a:off x="6677808" y="3557332"/>
            <a:ext cx="707522" cy="77757"/>
            <a:chOff x="3238836" y="2099217"/>
            <a:chExt cx="1471277" cy="117030"/>
          </a:xfrm>
          <a:solidFill>
            <a:schemeClr val="bg1">
              <a:lumMod val="85000"/>
            </a:schemeClr>
          </a:solidFill>
        </p:grpSpPr>
        <p:sp>
          <p:nvSpPr>
            <p:cNvPr id="22" name="Arrow: Right 21">
              <a:extLst>
                <a:ext uri="{FF2B5EF4-FFF2-40B4-BE49-F238E27FC236}">
                  <a16:creationId xmlns:a16="http://schemas.microsoft.com/office/drawing/2014/main" id="{3A564965-FF0B-438E-B27B-8DFE594A6B01}"/>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D2A462E8-2625-4579-B38E-00670A72DAAB}"/>
                </a:ext>
              </a:extLst>
            </p:cNvPr>
            <p:cNvGrpSpPr/>
            <p:nvPr/>
          </p:nvGrpSpPr>
          <p:grpSpPr>
            <a:xfrm>
              <a:off x="3238836" y="2144194"/>
              <a:ext cx="412800" cy="27075"/>
              <a:chOff x="3388518" y="2144194"/>
              <a:chExt cx="256316" cy="27075"/>
            </a:xfrm>
            <a:grpFill/>
          </p:grpSpPr>
          <p:sp>
            <p:nvSpPr>
              <p:cNvPr id="24" name="Rectangle 23">
                <a:extLst>
                  <a:ext uri="{FF2B5EF4-FFF2-40B4-BE49-F238E27FC236}">
                    <a16:creationId xmlns:a16="http://schemas.microsoft.com/office/drawing/2014/main" id="{59613140-3C02-410C-83FD-DAB9FC4F14E1}"/>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E1F59BDE-DDB1-4B1C-B701-A48151582999}"/>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6B43C518-4152-4589-A102-DC0236EC6970}"/>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8D82FD4B-1D30-43DA-A19E-9ECFC477417B}"/>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C498A11F-D8F0-49C1-A86D-DFEE8FD86375}"/>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492DFB57-8961-433E-8CB0-744E87B8D650}"/>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4745FD87-0059-4A5E-9743-BA8FDB409689}"/>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F3EE0705-70B7-4378-929E-19C82E32CE57}"/>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6" name="Group 35">
            <a:extLst>
              <a:ext uri="{FF2B5EF4-FFF2-40B4-BE49-F238E27FC236}">
                <a16:creationId xmlns:a16="http://schemas.microsoft.com/office/drawing/2014/main" id="{B6B58572-2903-46CF-A6DD-9FA76B2B396B}"/>
              </a:ext>
            </a:extLst>
          </p:cNvPr>
          <p:cNvGrpSpPr/>
          <p:nvPr/>
        </p:nvGrpSpPr>
        <p:grpSpPr>
          <a:xfrm>
            <a:off x="4012313" y="1491667"/>
            <a:ext cx="1853723" cy="1646191"/>
            <a:chOff x="7069850" y="1492528"/>
            <a:chExt cx="1853723" cy="1646191"/>
          </a:xfrm>
        </p:grpSpPr>
        <p:sp>
          <p:nvSpPr>
            <p:cNvPr id="37" name="Oval 36">
              <a:extLst>
                <a:ext uri="{FF2B5EF4-FFF2-40B4-BE49-F238E27FC236}">
                  <a16:creationId xmlns:a16="http://schemas.microsoft.com/office/drawing/2014/main" id="{04C9AC95-51DE-4637-A371-C0F3D888794A}"/>
                </a:ext>
              </a:extLst>
            </p:cNvPr>
            <p:cNvSpPr/>
            <p:nvPr/>
          </p:nvSpPr>
          <p:spPr>
            <a:xfrm>
              <a:off x="7670677" y="1492528"/>
              <a:ext cx="1252896" cy="1251614"/>
            </a:xfrm>
            <a:prstGeom prst="ellipse">
              <a:avLst/>
            </a:prstGeom>
            <a:solidFill>
              <a:schemeClr val="bg1"/>
            </a:solidFill>
            <a:ln>
              <a:solidFill>
                <a:srgbClr val="F9665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C4BBF12E-5B05-4F42-AC8B-5635D87BD84A}"/>
                </a:ext>
              </a:extLst>
            </p:cNvPr>
            <p:cNvSpPr/>
            <p:nvPr/>
          </p:nvSpPr>
          <p:spPr>
            <a:xfrm>
              <a:off x="7069850" y="2021313"/>
              <a:ext cx="719370" cy="1010644"/>
            </a:xfrm>
            <a:custGeom>
              <a:avLst/>
              <a:gdLst/>
              <a:ahLst/>
              <a:cxnLst/>
              <a:rect l="l" t="t" r="r" b="b"/>
              <a:pathLst>
                <a:path w="1035232" h="1454399">
                  <a:moveTo>
                    <a:pt x="614490" y="0"/>
                  </a:moveTo>
                  <a:lnTo>
                    <a:pt x="896473" y="0"/>
                  </a:lnTo>
                  <a:lnTo>
                    <a:pt x="896473" y="865444"/>
                  </a:lnTo>
                  <a:lnTo>
                    <a:pt x="1035232" y="865444"/>
                  </a:lnTo>
                  <a:lnTo>
                    <a:pt x="1035232" y="1060735"/>
                  </a:lnTo>
                  <a:lnTo>
                    <a:pt x="896473" y="1060735"/>
                  </a:lnTo>
                  <a:lnTo>
                    <a:pt x="896473" y="1244719"/>
                  </a:lnTo>
                  <a:lnTo>
                    <a:pt x="1016731" y="1244719"/>
                  </a:lnTo>
                  <a:lnTo>
                    <a:pt x="1016731" y="1454399"/>
                  </a:lnTo>
                  <a:lnTo>
                    <a:pt x="443194" y="1454399"/>
                  </a:lnTo>
                  <a:lnTo>
                    <a:pt x="443194" y="1244719"/>
                  </a:lnTo>
                  <a:lnTo>
                    <a:pt x="601482" y="1244719"/>
                  </a:lnTo>
                  <a:lnTo>
                    <a:pt x="601482" y="1060735"/>
                  </a:lnTo>
                  <a:lnTo>
                    <a:pt x="76093" y="1060735"/>
                  </a:lnTo>
                  <a:cubicBezTo>
                    <a:pt x="51414" y="987233"/>
                    <a:pt x="26050" y="926098"/>
                    <a:pt x="0" y="877329"/>
                  </a:cubicBezTo>
                  <a:lnTo>
                    <a:pt x="614490" y="0"/>
                  </a:lnTo>
                  <a:close/>
                  <a:moveTo>
                    <a:pt x="601482" y="366940"/>
                  </a:moveTo>
                  <a:lnTo>
                    <a:pt x="245848" y="865444"/>
                  </a:lnTo>
                  <a:lnTo>
                    <a:pt x="601482" y="865444"/>
                  </a:lnTo>
                  <a:lnTo>
                    <a:pt x="601482" y="366940"/>
                  </a:lnTo>
                  <a:close/>
                </a:path>
              </a:pathLst>
            </a:custGeom>
            <a:solidFill>
              <a:srgbClr val="F966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898A140D-9EF9-49BB-A5DF-8CFC940694D5}"/>
                </a:ext>
              </a:extLst>
            </p:cNvPr>
            <p:cNvSpPr txBox="1"/>
            <p:nvPr/>
          </p:nvSpPr>
          <p:spPr>
            <a:xfrm>
              <a:off x="7738413"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40" name="Group 39">
              <a:extLst>
                <a:ext uri="{FF2B5EF4-FFF2-40B4-BE49-F238E27FC236}">
                  <a16:creationId xmlns:a16="http://schemas.microsoft.com/office/drawing/2014/main" id="{C8B59A41-B6F0-4CC9-8BAF-92CE7D5309DD}"/>
                </a:ext>
              </a:extLst>
            </p:cNvPr>
            <p:cNvGrpSpPr/>
            <p:nvPr/>
          </p:nvGrpSpPr>
          <p:grpSpPr>
            <a:xfrm>
              <a:off x="8006486" y="1763180"/>
              <a:ext cx="628719" cy="810974"/>
              <a:chOff x="7938469" y="769806"/>
              <a:chExt cx="657133" cy="915852"/>
            </a:xfrm>
          </p:grpSpPr>
          <p:grpSp>
            <p:nvGrpSpPr>
              <p:cNvPr id="41" name="Group 40">
                <a:extLst>
                  <a:ext uri="{FF2B5EF4-FFF2-40B4-BE49-F238E27FC236}">
                    <a16:creationId xmlns:a16="http://schemas.microsoft.com/office/drawing/2014/main" id="{3770A29F-0395-4AD6-957A-01BE3D08A58F}"/>
                  </a:ext>
                </a:extLst>
              </p:cNvPr>
              <p:cNvGrpSpPr/>
              <p:nvPr/>
            </p:nvGrpSpPr>
            <p:grpSpPr>
              <a:xfrm>
                <a:off x="7938469" y="792230"/>
                <a:ext cx="657133" cy="893428"/>
                <a:chOff x="6627812" y="1592067"/>
                <a:chExt cx="3584373" cy="5265933"/>
              </a:xfrm>
            </p:grpSpPr>
            <p:grpSp>
              <p:nvGrpSpPr>
                <p:cNvPr id="43" name="Group 41">
                  <a:extLst>
                    <a:ext uri="{FF2B5EF4-FFF2-40B4-BE49-F238E27FC236}">
                      <a16:creationId xmlns:a16="http://schemas.microsoft.com/office/drawing/2014/main" id="{2DF0D3A0-578B-409D-9E9B-E03D9A92CC8A}"/>
                    </a:ext>
                  </a:extLst>
                </p:cNvPr>
                <p:cNvGrpSpPr/>
                <p:nvPr/>
              </p:nvGrpSpPr>
              <p:grpSpPr>
                <a:xfrm>
                  <a:off x="6627812" y="1592067"/>
                  <a:ext cx="3584373" cy="5265933"/>
                  <a:chOff x="1217612" y="1592067"/>
                  <a:chExt cx="3584373" cy="5265933"/>
                </a:xfrm>
                <a:effectLst>
                  <a:outerShdw blurRad="76200" dir="18900000" sy="23000" kx="-1200000" algn="bl" rotWithShape="0">
                    <a:prstClr val="black">
                      <a:alpha val="10000"/>
                    </a:prstClr>
                  </a:outerShdw>
                </a:effectLst>
              </p:grpSpPr>
              <p:sp>
                <p:nvSpPr>
                  <p:cNvPr id="45" name="Rectangle 44">
                    <a:extLst>
                      <a:ext uri="{FF2B5EF4-FFF2-40B4-BE49-F238E27FC236}">
                        <a16:creationId xmlns:a16="http://schemas.microsoft.com/office/drawing/2014/main" id="{DAD64A80-9F8F-4EC0-A521-2A67A07A9513}"/>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51">
                    <a:extLst>
                      <a:ext uri="{FF2B5EF4-FFF2-40B4-BE49-F238E27FC236}">
                        <a16:creationId xmlns:a16="http://schemas.microsoft.com/office/drawing/2014/main" id="{1857633A-A889-441C-82E9-75EC4DAE9076}"/>
                      </a:ext>
                    </a:extLst>
                  </p:cNvPr>
                  <p:cNvGrpSpPr/>
                  <p:nvPr/>
                </p:nvGrpSpPr>
                <p:grpSpPr>
                  <a:xfrm>
                    <a:off x="1217612" y="1592067"/>
                    <a:ext cx="3584373" cy="3598790"/>
                    <a:chOff x="1217612" y="1592067"/>
                    <a:chExt cx="3584373" cy="3598790"/>
                  </a:xfrm>
                </p:grpSpPr>
                <p:grpSp>
                  <p:nvGrpSpPr>
                    <p:cNvPr id="47" name="Group 2">
                      <a:extLst>
                        <a:ext uri="{FF2B5EF4-FFF2-40B4-BE49-F238E27FC236}">
                          <a16:creationId xmlns:a16="http://schemas.microsoft.com/office/drawing/2014/main" id="{9134E396-0FD2-40F0-81F1-04C7782A4DDD}"/>
                        </a:ext>
                      </a:extLst>
                    </p:cNvPr>
                    <p:cNvGrpSpPr/>
                    <p:nvPr/>
                  </p:nvGrpSpPr>
                  <p:grpSpPr>
                    <a:xfrm>
                      <a:off x="1217612" y="1600200"/>
                      <a:ext cx="3584373" cy="3590657"/>
                      <a:chOff x="1138238" y="4137025"/>
                      <a:chExt cx="2716213" cy="2720975"/>
                    </a:xfrm>
                  </p:grpSpPr>
                  <p:sp>
                    <p:nvSpPr>
                      <p:cNvPr id="49" name="Freeform 207">
                        <a:extLst>
                          <a:ext uri="{FF2B5EF4-FFF2-40B4-BE49-F238E27FC236}">
                            <a16:creationId xmlns:a16="http://schemas.microsoft.com/office/drawing/2014/main" id="{CFF1E513-B873-4697-A5A8-63B1B15D8D3B}"/>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208">
                        <a:extLst>
                          <a:ext uri="{FF2B5EF4-FFF2-40B4-BE49-F238E27FC236}">
                            <a16:creationId xmlns:a16="http://schemas.microsoft.com/office/drawing/2014/main" id="{57469E24-5D08-4C98-AC17-11984AE4D3A6}"/>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8" name="Freeform 26">
                      <a:extLst>
                        <a:ext uri="{FF2B5EF4-FFF2-40B4-BE49-F238E27FC236}">
                          <a16:creationId xmlns:a16="http://schemas.microsoft.com/office/drawing/2014/main" id="{01192E2D-0B7D-4FEC-92BF-074B8D4B13DD}"/>
                        </a:ext>
                      </a:extLst>
                    </p:cNvPr>
                    <p:cNvSpPr>
                      <a:spLocks/>
                    </p:cNvSpPr>
                    <p:nvPr/>
                  </p:nvSpPr>
                  <p:spPr bwMode="auto">
                    <a:xfrm>
                      <a:off x="1235907" y="1592067"/>
                      <a:ext cx="3559953" cy="2148658"/>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44" name="Freeform 6">
                  <a:extLst>
                    <a:ext uri="{FF2B5EF4-FFF2-40B4-BE49-F238E27FC236}">
                      <a16:creationId xmlns:a16="http://schemas.microsoft.com/office/drawing/2014/main" id="{6B4D9222-D5E5-4724-827C-434F256B769F}"/>
                    </a:ext>
                  </a:extLst>
                </p:cNvPr>
                <p:cNvSpPr>
                  <a:spLocks noEditPoints="1"/>
                </p:cNvSpPr>
                <p:nvPr/>
              </p:nvSpPr>
              <p:spPr bwMode="auto">
                <a:xfrm>
                  <a:off x="7775661" y="2750486"/>
                  <a:ext cx="990600" cy="1023098"/>
                </a:xfrm>
                <a:custGeom>
                  <a:avLst/>
                  <a:gdLst/>
                  <a:ahLst/>
                  <a:cxnLst>
                    <a:cxn ang="0">
                      <a:pos x="591" y="420"/>
                    </a:cxn>
                    <a:cxn ang="0">
                      <a:pos x="724" y="296"/>
                    </a:cxn>
                    <a:cxn ang="0">
                      <a:pos x="542" y="134"/>
                    </a:cxn>
                    <a:cxn ang="0">
                      <a:pos x="646" y="137"/>
                    </a:cxn>
                    <a:cxn ang="0">
                      <a:pos x="703" y="141"/>
                    </a:cxn>
                    <a:cxn ang="0">
                      <a:pos x="735" y="165"/>
                    </a:cxn>
                    <a:cxn ang="0">
                      <a:pos x="746" y="195"/>
                    </a:cxn>
                    <a:cxn ang="0">
                      <a:pos x="757" y="226"/>
                    </a:cxn>
                    <a:cxn ang="0">
                      <a:pos x="771" y="275"/>
                    </a:cxn>
                    <a:cxn ang="0">
                      <a:pos x="795" y="263"/>
                    </a:cxn>
                    <a:cxn ang="0">
                      <a:pos x="816" y="276"/>
                    </a:cxn>
                    <a:cxn ang="0">
                      <a:pos x="819" y="296"/>
                    </a:cxn>
                    <a:cxn ang="0">
                      <a:pos x="796" y="321"/>
                    </a:cxn>
                    <a:cxn ang="0">
                      <a:pos x="771" y="365"/>
                    </a:cxn>
                    <a:cxn ang="0">
                      <a:pos x="796" y="409"/>
                    </a:cxn>
                    <a:cxn ang="0">
                      <a:pos x="799" y="526"/>
                    </a:cxn>
                    <a:cxn ang="0">
                      <a:pos x="799" y="708"/>
                    </a:cxn>
                    <a:cxn ang="0">
                      <a:pos x="811" y="754"/>
                    </a:cxn>
                    <a:cxn ang="0">
                      <a:pos x="823" y="813"/>
                    </a:cxn>
                    <a:cxn ang="0">
                      <a:pos x="808" y="845"/>
                    </a:cxn>
                    <a:cxn ang="0">
                      <a:pos x="780" y="844"/>
                    </a:cxn>
                    <a:cxn ang="0">
                      <a:pos x="755" y="813"/>
                    </a:cxn>
                    <a:cxn ang="0">
                      <a:pos x="730" y="742"/>
                    </a:cxn>
                    <a:cxn ang="0">
                      <a:pos x="717" y="682"/>
                    </a:cxn>
                    <a:cxn ang="0">
                      <a:pos x="707" y="560"/>
                    </a:cxn>
                    <a:cxn ang="0">
                      <a:pos x="703" y="492"/>
                    </a:cxn>
                    <a:cxn ang="0">
                      <a:pos x="609" y="625"/>
                    </a:cxn>
                    <a:cxn ang="0">
                      <a:pos x="629" y="691"/>
                    </a:cxn>
                    <a:cxn ang="0">
                      <a:pos x="652" y="765"/>
                    </a:cxn>
                    <a:cxn ang="0">
                      <a:pos x="665" y="819"/>
                    </a:cxn>
                    <a:cxn ang="0">
                      <a:pos x="652" y="845"/>
                    </a:cxn>
                    <a:cxn ang="0">
                      <a:pos x="618" y="847"/>
                    </a:cxn>
                    <a:cxn ang="0">
                      <a:pos x="594" y="821"/>
                    </a:cxn>
                    <a:cxn ang="0">
                      <a:pos x="571" y="754"/>
                    </a:cxn>
                    <a:cxn ang="0">
                      <a:pos x="528" y="632"/>
                    </a:cxn>
                    <a:cxn ang="0">
                      <a:pos x="509" y="580"/>
                    </a:cxn>
                    <a:cxn ang="0">
                      <a:pos x="353" y="705"/>
                    </a:cxn>
                    <a:cxn ang="0">
                      <a:pos x="254" y="619"/>
                    </a:cxn>
                    <a:cxn ang="0">
                      <a:pos x="337" y="674"/>
                    </a:cxn>
                    <a:cxn ang="0">
                      <a:pos x="375" y="641"/>
                    </a:cxn>
                    <a:cxn ang="0">
                      <a:pos x="492" y="529"/>
                    </a:cxn>
                    <a:cxn ang="0">
                      <a:pos x="510" y="499"/>
                    </a:cxn>
                    <a:cxn ang="0">
                      <a:pos x="493" y="460"/>
                    </a:cxn>
                    <a:cxn ang="0">
                      <a:pos x="458" y="401"/>
                    </a:cxn>
                    <a:cxn ang="0">
                      <a:pos x="422" y="345"/>
                    </a:cxn>
                    <a:cxn ang="0">
                      <a:pos x="409" y="309"/>
                    </a:cxn>
                    <a:cxn ang="0">
                      <a:pos x="428" y="263"/>
                    </a:cxn>
                    <a:cxn ang="0">
                      <a:pos x="477" y="188"/>
                    </a:cxn>
                    <a:cxn ang="0">
                      <a:pos x="511" y="147"/>
                    </a:cxn>
                    <a:cxn ang="0">
                      <a:pos x="542" y="134"/>
                    </a:cxn>
                    <a:cxn ang="0">
                      <a:pos x="397" y="12"/>
                    </a:cxn>
                    <a:cxn ang="0">
                      <a:pos x="445" y="64"/>
                    </a:cxn>
                    <a:cxn ang="0">
                      <a:pos x="454" y="139"/>
                    </a:cxn>
                    <a:cxn ang="0">
                      <a:pos x="416" y="202"/>
                    </a:cxn>
                    <a:cxn ang="0">
                      <a:pos x="350" y="227"/>
                    </a:cxn>
                    <a:cxn ang="0">
                      <a:pos x="282" y="202"/>
                    </a:cxn>
                    <a:cxn ang="0">
                      <a:pos x="244" y="139"/>
                    </a:cxn>
                    <a:cxn ang="0">
                      <a:pos x="253" y="64"/>
                    </a:cxn>
                    <a:cxn ang="0">
                      <a:pos x="302" y="12"/>
                    </a:cxn>
                  </a:cxnLst>
                  <a:rect l="0" t="0" r="r" b="b"/>
                  <a:pathLst>
                    <a:path w="823" h="850">
                      <a:moveTo>
                        <a:pt x="510" y="366"/>
                      </a:moveTo>
                      <a:lnTo>
                        <a:pt x="561" y="449"/>
                      </a:lnTo>
                      <a:lnTo>
                        <a:pt x="591" y="420"/>
                      </a:lnTo>
                      <a:lnTo>
                        <a:pt x="510" y="366"/>
                      </a:lnTo>
                      <a:close/>
                      <a:moveTo>
                        <a:pt x="641" y="210"/>
                      </a:moveTo>
                      <a:lnTo>
                        <a:pt x="724" y="296"/>
                      </a:lnTo>
                      <a:lnTo>
                        <a:pt x="692" y="218"/>
                      </a:lnTo>
                      <a:lnTo>
                        <a:pt x="641" y="210"/>
                      </a:lnTo>
                      <a:close/>
                      <a:moveTo>
                        <a:pt x="542" y="134"/>
                      </a:moveTo>
                      <a:lnTo>
                        <a:pt x="591" y="134"/>
                      </a:lnTo>
                      <a:lnTo>
                        <a:pt x="619" y="136"/>
                      </a:lnTo>
                      <a:lnTo>
                        <a:pt x="646" y="137"/>
                      </a:lnTo>
                      <a:lnTo>
                        <a:pt x="669" y="139"/>
                      </a:lnTo>
                      <a:lnTo>
                        <a:pt x="689" y="141"/>
                      </a:lnTo>
                      <a:lnTo>
                        <a:pt x="703" y="141"/>
                      </a:lnTo>
                      <a:lnTo>
                        <a:pt x="716" y="144"/>
                      </a:lnTo>
                      <a:lnTo>
                        <a:pt x="726" y="153"/>
                      </a:lnTo>
                      <a:lnTo>
                        <a:pt x="735" y="165"/>
                      </a:lnTo>
                      <a:lnTo>
                        <a:pt x="740" y="178"/>
                      </a:lnTo>
                      <a:lnTo>
                        <a:pt x="744" y="188"/>
                      </a:lnTo>
                      <a:lnTo>
                        <a:pt x="746" y="195"/>
                      </a:lnTo>
                      <a:lnTo>
                        <a:pt x="749" y="202"/>
                      </a:lnTo>
                      <a:lnTo>
                        <a:pt x="752" y="212"/>
                      </a:lnTo>
                      <a:lnTo>
                        <a:pt x="757" y="226"/>
                      </a:lnTo>
                      <a:lnTo>
                        <a:pt x="764" y="254"/>
                      </a:lnTo>
                      <a:lnTo>
                        <a:pt x="768" y="266"/>
                      </a:lnTo>
                      <a:lnTo>
                        <a:pt x="771" y="275"/>
                      </a:lnTo>
                      <a:lnTo>
                        <a:pt x="772" y="277"/>
                      </a:lnTo>
                      <a:lnTo>
                        <a:pt x="783" y="267"/>
                      </a:lnTo>
                      <a:lnTo>
                        <a:pt x="795" y="263"/>
                      </a:lnTo>
                      <a:lnTo>
                        <a:pt x="804" y="264"/>
                      </a:lnTo>
                      <a:lnTo>
                        <a:pt x="811" y="270"/>
                      </a:lnTo>
                      <a:lnTo>
                        <a:pt x="816" y="276"/>
                      </a:lnTo>
                      <a:lnTo>
                        <a:pt x="820" y="284"/>
                      </a:lnTo>
                      <a:lnTo>
                        <a:pt x="820" y="291"/>
                      </a:lnTo>
                      <a:lnTo>
                        <a:pt x="819" y="296"/>
                      </a:lnTo>
                      <a:lnTo>
                        <a:pt x="814" y="303"/>
                      </a:lnTo>
                      <a:lnTo>
                        <a:pt x="805" y="310"/>
                      </a:lnTo>
                      <a:lnTo>
                        <a:pt x="796" y="321"/>
                      </a:lnTo>
                      <a:lnTo>
                        <a:pt x="786" y="329"/>
                      </a:lnTo>
                      <a:lnTo>
                        <a:pt x="760" y="355"/>
                      </a:lnTo>
                      <a:lnTo>
                        <a:pt x="771" y="365"/>
                      </a:lnTo>
                      <a:lnTo>
                        <a:pt x="781" y="377"/>
                      </a:lnTo>
                      <a:lnTo>
                        <a:pt x="790" y="391"/>
                      </a:lnTo>
                      <a:lnTo>
                        <a:pt x="796" y="409"/>
                      </a:lnTo>
                      <a:lnTo>
                        <a:pt x="797" y="420"/>
                      </a:lnTo>
                      <a:lnTo>
                        <a:pt x="799" y="439"/>
                      </a:lnTo>
                      <a:lnTo>
                        <a:pt x="799" y="526"/>
                      </a:lnTo>
                      <a:lnTo>
                        <a:pt x="797" y="560"/>
                      </a:lnTo>
                      <a:lnTo>
                        <a:pt x="797" y="698"/>
                      </a:lnTo>
                      <a:lnTo>
                        <a:pt x="799" y="708"/>
                      </a:lnTo>
                      <a:lnTo>
                        <a:pt x="801" y="720"/>
                      </a:lnTo>
                      <a:lnTo>
                        <a:pt x="806" y="735"/>
                      </a:lnTo>
                      <a:lnTo>
                        <a:pt x="811" y="754"/>
                      </a:lnTo>
                      <a:lnTo>
                        <a:pt x="818" y="773"/>
                      </a:lnTo>
                      <a:lnTo>
                        <a:pt x="822" y="794"/>
                      </a:lnTo>
                      <a:lnTo>
                        <a:pt x="823" y="813"/>
                      </a:lnTo>
                      <a:lnTo>
                        <a:pt x="820" y="830"/>
                      </a:lnTo>
                      <a:lnTo>
                        <a:pt x="815" y="840"/>
                      </a:lnTo>
                      <a:lnTo>
                        <a:pt x="808" y="845"/>
                      </a:lnTo>
                      <a:lnTo>
                        <a:pt x="799" y="847"/>
                      </a:lnTo>
                      <a:lnTo>
                        <a:pt x="788" y="846"/>
                      </a:lnTo>
                      <a:lnTo>
                        <a:pt x="780" y="844"/>
                      </a:lnTo>
                      <a:lnTo>
                        <a:pt x="772" y="839"/>
                      </a:lnTo>
                      <a:lnTo>
                        <a:pt x="766" y="831"/>
                      </a:lnTo>
                      <a:lnTo>
                        <a:pt x="755" y="813"/>
                      </a:lnTo>
                      <a:lnTo>
                        <a:pt x="746" y="790"/>
                      </a:lnTo>
                      <a:lnTo>
                        <a:pt x="738" y="766"/>
                      </a:lnTo>
                      <a:lnTo>
                        <a:pt x="730" y="742"/>
                      </a:lnTo>
                      <a:lnTo>
                        <a:pt x="724" y="720"/>
                      </a:lnTo>
                      <a:lnTo>
                        <a:pt x="720" y="702"/>
                      </a:lnTo>
                      <a:lnTo>
                        <a:pt x="717" y="682"/>
                      </a:lnTo>
                      <a:lnTo>
                        <a:pt x="715" y="655"/>
                      </a:lnTo>
                      <a:lnTo>
                        <a:pt x="712" y="624"/>
                      </a:lnTo>
                      <a:lnTo>
                        <a:pt x="707" y="560"/>
                      </a:lnTo>
                      <a:lnTo>
                        <a:pt x="706" y="531"/>
                      </a:lnTo>
                      <a:lnTo>
                        <a:pt x="704" y="508"/>
                      </a:lnTo>
                      <a:lnTo>
                        <a:pt x="703" y="492"/>
                      </a:lnTo>
                      <a:lnTo>
                        <a:pt x="603" y="599"/>
                      </a:lnTo>
                      <a:lnTo>
                        <a:pt x="604" y="609"/>
                      </a:lnTo>
                      <a:lnTo>
                        <a:pt x="609" y="625"/>
                      </a:lnTo>
                      <a:lnTo>
                        <a:pt x="614" y="645"/>
                      </a:lnTo>
                      <a:lnTo>
                        <a:pt x="622" y="666"/>
                      </a:lnTo>
                      <a:lnTo>
                        <a:pt x="629" y="691"/>
                      </a:lnTo>
                      <a:lnTo>
                        <a:pt x="638" y="715"/>
                      </a:lnTo>
                      <a:lnTo>
                        <a:pt x="646" y="740"/>
                      </a:lnTo>
                      <a:lnTo>
                        <a:pt x="652" y="765"/>
                      </a:lnTo>
                      <a:lnTo>
                        <a:pt x="659" y="786"/>
                      </a:lnTo>
                      <a:lnTo>
                        <a:pt x="664" y="804"/>
                      </a:lnTo>
                      <a:lnTo>
                        <a:pt x="665" y="819"/>
                      </a:lnTo>
                      <a:lnTo>
                        <a:pt x="665" y="828"/>
                      </a:lnTo>
                      <a:lnTo>
                        <a:pt x="660" y="837"/>
                      </a:lnTo>
                      <a:lnTo>
                        <a:pt x="652" y="845"/>
                      </a:lnTo>
                      <a:lnTo>
                        <a:pt x="642" y="850"/>
                      </a:lnTo>
                      <a:lnTo>
                        <a:pt x="631" y="850"/>
                      </a:lnTo>
                      <a:lnTo>
                        <a:pt x="618" y="847"/>
                      </a:lnTo>
                      <a:lnTo>
                        <a:pt x="607" y="840"/>
                      </a:lnTo>
                      <a:lnTo>
                        <a:pt x="596" y="826"/>
                      </a:lnTo>
                      <a:lnTo>
                        <a:pt x="594" y="821"/>
                      </a:lnTo>
                      <a:lnTo>
                        <a:pt x="590" y="810"/>
                      </a:lnTo>
                      <a:lnTo>
                        <a:pt x="579" y="776"/>
                      </a:lnTo>
                      <a:lnTo>
                        <a:pt x="571" y="754"/>
                      </a:lnTo>
                      <a:lnTo>
                        <a:pt x="562" y="731"/>
                      </a:lnTo>
                      <a:lnTo>
                        <a:pt x="535" y="655"/>
                      </a:lnTo>
                      <a:lnTo>
                        <a:pt x="528" y="632"/>
                      </a:lnTo>
                      <a:lnTo>
                        <a:pt x="520" y="611"/>
                      </a:lnTo>
                      <a:lnTo>
                        <a:pt x="514" y="592"/>
                      </a:lnTo>
                      <a:lnTo>
                        <a:pt x="509" y="580"/>
                      </a:lnTo>
                      <a:lnTo>
                        <a:pt x="506" y="569"/>
                      </a:lnTo>
                      <a:lnTo>
                        <a:pt x="505" y="567"/>
                      </a:lnTo>
                      <a:lnTo>
                        <a:pt x="353" y="705"/>
                      </a:lnTo>
                      <a:lnTo>
                        <a:pt x="505" y="846"/>
                      </a:lnTo>
                      <a:lnTo>
                        <a:pt x="0" y="846"/>
                      </a:lnTo>
                      <a:lnTo>
                        <a:pt x="254" y="619"/>
                      </a:lnTo>
                      <a:lnTo>
                        <a:pt x="328" y="682"/>
                      </a:lnTo>
                      <a:lnTo>
                        <a:pt x="330" y="679"/>
                      </a:lnTo>
                      <a:lnTo>
                        <a:pt x="337" y="674"/>
                      </a:lnTo>
                      <a:lnTo>
                        <a:pt x="347" y="665"/>
                      </a:lnTo>
                      <a:lnTo>
                        <a:pt x="360" y="654"/>
                      </a:lnTo>
                      <a:lnTo>
                        <a:pt x="375" y="641"/>
                      </a:lnTo>
                      <a:lnTo>
                        <a:pt x="393" y="625"/>
                      </a:lnTo>
                      <a:lnTo>
                        <a:pt x="428" y="592"/>
                      </a:lnTo>
                      <a:lnTo>
                        <a:pt x="492" y="529"/>
                      </a:lnTo>
                      <a:lnTo>
                        <a:pt x="501" y="516"/>
                      </a:lnTo>
                      <a:lnTo>
                        <a:pt x="507" y="506"/>
                      </a:lnTo>
                      <a:lnTo>
                        <a:pt x="510" y="499"/>
                      </a:lnTo>
                      <a:lnTo>
                        <a:pt x="507" y="490"/>
                      </a:lnTo>
                      <a:lnTo>
                        <a:pt x="502" y="476"/>
                      </a:lnTo>
                      <a:lnTo>
                        <a:pt x="493" y="460"/>
                      </a:lnTo>
                      <a:lnTo>
                        <a:pt x="482" y="442"/>
                      </a:lnTo>
                      <a:lnTo>
                        <a:pt x="470" y="421"/>
                      </a:lnTo>
                      <a:lnTo>
                        <a:pt x="458" y="401"/>
                      </a:lnTo>
                      <a:lnTo>
                        <a:pt x="445" y="382"/>
                      </a:lnTo>
                      <a:lnTo>
                        <a:pt x="434" y="363"/>
                      </a:lnTo>
                      <a:lnTo>
                        <a:pt x="422" y="345"/>
                      </a:lnTo>
                      <a:lnTo>
                        <a:pt x="414" y="331"/>
                      </a:lnTo>
                      <a:lnTo>
                        <a:pt x="409" y="319"/>
                      </a:lnTo>
                      <a:lnTo>
                        <a:pt x="409" y="309"/>
                      </a:lnTo>
                      <a:lnTo>
                        <a:pt x="412" y="296"/>
                      </a:lnTo>
                      <a:lnTo>
                        <a:pt x="418" y="281"/>
                      </a:lnTo>
                      <a:lnTo>
                        <a:pt x="428" y="263"/>
                      </a:lnTo>
                      <a:lnTo>
                        <a:pt x="439" y="244"/>
                      </a:lnTo>
                      <a:lnTo>
                        <a:pt x="464" y="206"/>
                      </a:lnTo>
                      <a:lnTo>
                        <a:pt x="477" y="188"/>
                      </a:lnTo>
                      <a:lnTo>
                        <a:pt x="489" y="171"/>
                      </a:lnTo>
                      <a:lnTo>
                        <a:pt x="501" y="157"/>
                      </a:lnTo>
                      <a:lnTo>
                        <a:pt x="511" y="147"/>
                      </a:lnTo>
                      <a:lnTo>
                        <a:pt x="517" y="139"/>
                      </a:lnTo>
                      <a:lnTo>
                        <a:pt x="521" y="137"/>
                      </a:lnTo>
                      <a:lnTo>
                        <a:pt x="542" y="134"/>
                      </a:lnTo>
                      <a:close/>
                      <a:moveTo>
                        <a:pt x="350" y="0"/>
                      </a:moveTo>
                      <a:lnTo>
                        <a:pt x="374" y="3"/>
                      </a:lnTo>
                      <a:lnTo>
                        <a:pt x="397" y="12"/>
                      </a:lnTo>
                      <a:lnTo>
                        <a:pt x="416" y="26"/>
                      </a:lnTo>
                      <a:lnTo>
                        <a:pt x="432" y="42"/>
                      </a:lnTo>
                      <a:lnTo>
                        <a:pt x="445" y="64"/>
                      </a:lnTo>
                      <a:lnTo>
                        <a:pt x="454" y="88"/>
                      </a:lnTo>
                      <a:lnTo>
                        <a:pt x="456" y="114"/>
                      </a:lnTo>
                      <a:lnTo>
                        <a:pt x="454" y="139"/>
                      </a:lnTo>
                      <a:lnTo>
                        <a:pt x="445" y="164"/>
                      </a:lnTo>
                      <a:lnTo>
                        <a:pt x="432" y="185"/>
                      </a:lnTo>
                      <a:lnTo>
                        <a:pt x="416" y="202"/>
                      </a:lnTo>
                      <a:lnTo>
                        <a:pt x="397" y="216"/>
                      </a:lnTo>
                      <a:lnTo>
                        <a:pt x="374" y="225"/>
                      </a:lnTo>
                      <a:lnTo>
                        <a:pt x="350" y="227"/>
                      </a:lnTo>
                      <a:lnTo>
                        <a:pt x="324" y="225"/>
                      </a:lnTo>
                      <a:lnTo>
                        <a:pt x="302" y="216"/>
                      </a:lnTo>
                      <a:lnTo>
                        <a:pt x="282" y="202"/>
                      </a:lnTo>
                      <a:lnTo>
                        <a:pt x="266" y="185"/>
                      </a:lnTo>
                      <a:lnTo>
                        <a:pt x="253" y="164"/>
                      </a:lnTo>
                      <a:lnTo>
                        <a:pt x="244" y="139"/>
                      </a:lnTo>
                      <a:lnTo>
                        <a:pt x="241" y="114"/>
                      </a:lnTo>
                      <a:lnTo>
                        <a:pt x="244" y="88"/>
                      </a:lnTo>
                      <a:lnTo>
                        <a:pt x="253" y="64"/>
                      </a:lnTo>
                      <a:lnTo>
                        <a:pt x="266" y="42"/>
                      </a:lnTo>
                      <a:lnTo>
                        <a:pt x="282" y="26"/>
                      </a:lnTo>
                      <a:lnTo>
                        <a:pt x="302" y="12"/>
                      </a:lnTo>
                      <a:lnTo>
                        <a:pt x="324" y="3"/>
                      </a:lnTo>
                      <a:lnTo>
                        <a:pt x="35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42" name="Picture 41">
                <a:extLst>
                  <a:ext uri="{FF2B5EF4-FFF2-40B4-BE49-F238E27FC236}">
                    <a16:creationId xmlns:a16="http://schemas.microsoft.com/office/drawing/2014/main" id="{539AC33F-428C-416F-88E8-96C9AE250F55}"/>
                  </a:ext>
                </a:extLst>
              </p:cNvPr>
              <p:cNvPicPr>
                <a:picLocks noChangeAspect="1"/>
              </p:cNvPicPr>
              <p:nvPr/>
            </p:nvPicPr>
            <p:blipFill>
              <a:blip r:embed="rId3"/>
              <a:stretch>
                <a:fillRect/>
              </a:stretch>
            </p:blipFill>
            <p:spPr>
              <a:xfrm>
                <a:off x="7938469" y="769806"/>
                <a:ext cx="648312" cy="635171"/>
              </a:xfrm>
              <a:prstGeom prst="rect">
                <a:avLst/>
              </a:prstGeom>
            </p:spPr>
          </p:pic>
        </p:grpSp>
      </p:grpSp>
      <p:sp>
        <p:nvSpPr>
          <p:cNvPr id="51" name="Oval 50">
            <a:extLst>
              <a:ext uri="{FF2B5EF4-FFF2-40B4-BE49-F238E27FC236}">
                <a16:creationId xmlns:a16="http://schemas.microsoft.com/office/drawing/2014/main" id="{0898E9A6-653B-4A17-AC60-6B9BC7D5F525}"/>
              </a:ext>
            </a:extLst>
          </p:cNvPr>
          <p:cNvSpPr/>
          <p:nvPr/>
        </p:nvSpPr>
        <p:spPr>
          <a:xfrm>
            <a:off x="2994198" y="1874713"/>
            <a:ext cx="647387" cy="632503"/>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rgbClr val="F96654"/>
                </a:solidFill>
                <a:latin typeface="Rockwell" panose="02060603020205020403" pitchFamily="18" charset="0"/>
              </a:rPr>
              <a:t>+</a:t>
            </a:r>
            <a:endParaRPr kumimoji="0" lang="en-US" sz="1800" b="1" i="0" u="none" strike="noStrike" kern="1200" cap="none" spc="0" normalizeH="0" baseline="0" noProof="0" dirty="0">
              <a:ln>
                <a:noFill/>
              </a:ln>
              <a:solidFill>
                <a:srgbClr val="F96654"/>
              </a:solidFill>
              <a:effectLst/>
              <a:uLnTx/>
              <a:uFillTx/>
              <a:latin typeface="Rockwell" panose="02060603020205020403" pitchFamily="18" charset="0"/>
            </a:endParaRPr>
          </a:p>
        </p:txBody>
      </p:sp>
      <p:pic>
        <p:nvPicPr>
          <p:cNvPr id="52" name="Picture 51">
            <a:extLst>
              <a:ext uri="{FF2B5EF4-FFF2-40B4-BE49-F238E27FC236}">
                <a16:creationId xmlns:a16="http://schemas.microsoft.com/office/drawing/2014/main" id="{8F846AB2-B6A8-4CD6-A0ED-ABEEEF0DBEC8}"/>
              </a:ext>
            </a:extLst>
          </p:cNvPr>
          <p:cNvPicPr>
            <a:picLocks noChangeAspect="1"/>
          </p:cNvPicPr>
          <p:nvPr/>
        </p:nvPicPr>
        <p:blipFill>
          <a:blip r:embed="rId4"/>
          <a:stretch>
            <a:fillRect/>
          </a:stretch>
        </p:blipFill>
        <p:spPr>
          <a:xfrm>
            <a:off x="7711953" y="3323206"/>
            <a:ext cx="4028285" cy="2280271"/>
          </a:xfrm>
          <a:prstGeom prst="rect">
            <a:avLst/>
          </a:prstGeom>
        </p:spPr>
      </p:pic>
    </p:spTree>
    <p:extLst>
      <p:ext uri="{BB962C8B-B14F-4D97-AF65-F5344CB8AC3E}">
        <p14:creationId xmlns:p14="http://schemas.microsoft.com/office/powerpoint/2010/main" val="3775752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AD6F6937-3B5A-4391-9F37-58A571B36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8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57224" y="936711"/>
            <a:ext cx="2988265" cy="4984578"/>
          </a:xfrm>
        </p:spPr>
        <p:txBody>
          <a:bodyPr>
            <a:normAutofit/>
          </a:bodyPr>
          <a:lstStyle/>
          <a:p>
            <a:r>
              <a:rPr lang="en-CA" sz="3700" dirty="0">
                <a:solidFill>
                  <a:srgbClr val="FFFFFF"/>
                </a:solidFill>
              </a:rPr>
              <a:t>INTRODUCTION</a:t>
            </a:r>
          </a:p>
        </p:txBody>
      </p:sp>
      <p:sp>
        <p:nvSpPr>
          <p:cNvPr id="33" name="Content Placeholder 2"/>
          <p:cNvSpPr>
            <a:spLocks noGrp="1"/>
          </p:cNvSpPr>
          <p:nvPr>
            <p:ph idx="1"/>
          </p:nvPr>
        </p:nvSpPr>
        <p:spPr>
          <a:xfrm>
            <a:off x="4614388" y="936711"/>
            <a:ext cx="7044211" cy="5378364"/>
          </a:xfrm>
        </p:spPr>
        <p:txBody>
          <a:bodyPr anchor="ctr">
            <a:normAutofit fontScale="85000" lnSpcReduction="10000"/>
          </a:bodyPr>
          <a:lstStyle/>
          <a:p>
            <a:pPr>
              <a:lnSpc>
                <a:spcPct val="110000"/>
              </a:lnSpc>
              <a:spcAft>
                <a:spcPts val="600"/>
              </a:spcAft>
            </a:pPr>
            <a:r>
              <a:rPr lang="en-US" sz="2000" dirty="0"/>
              <a:t>With the City growing, more cars on our streets, and traffic congestion has become a challenge.</a:t>
            </a:r>
          </a:p>
          <a:p>
            <a:pPr>
              <a:lnSpc>
                <a:spcPct val="110000"/>
              </a:lnSpc>
              <a:spcAft>
                <a:spcPts val="600"/>
              </a:spcAft>
            </a:pPr>
            <a:r>
              <a:rPr lang="en-US" sz="2000" dirty="0"/>
              <a:t>Each year in Canada, about 2,000 people are killed and 165,000 are injured, (10,000 seriously) while using our road transportation system and costs society $37 billion (2.2% of Canadian GDP) annually. (Transport Canada, 2015, Draft Report on the Social Costs of Collisions in Canada, 1996-2012) </a:t>
            </a:r>
          </a:p>
          <a:p>
            <a:pPr>
              <a:lnSpc>
                <a:spcPct val="110000"/>
              </a:lnSpc>
              <a:spcAft>
                <a:spcPts val="600"/>
              </a:spcAft>
            </a:pPr>
            <a:r>
              <a:rPr lang="en-US" sz="2000" dirty="0"/>
              <a:t> In Toronto alone, 100s of people were killed each year while trying to move around throughout the city. Bikers, pedestrians, children, and older adults were particularly vulnerable on the city’s streets. </a:t>
            </a:r>
          </a:p>
          <a:p>
            <a:pPr>
              <a:lnSpc>
                <a:spcPct val="110000"/>
              </a:lnSpc>
              <a:spcAft>
                <a:spcPts val="600"/>
              </a:spcAft>
            </a:pPr>
            <a:r>
              <a:rPr lang="en-US" sz="2000" dirty="0"/>
              <a:t>In 2021, Toronto recorded a total of 63 traffic deaths, up from 46 in 2020 and 64 in 2019. Each year, pedestrians are the most vulnerable on the roads. Toronto lost 29 people who were walking in 2021, 23 in 2020 and 39 in 2019.</a:t>
            </a:r>
          </a:p>
          <a:p>
            <a:pPr>
              <a:lnSpc>
                <a:spcPct val="110000"/>
              </a:lnSpc>
              <a:spcAft>
                <a:spcPts val="600"/>
              </a:spcAft>
            </a:pPr>
            <a:r>
              <a:rPr lang="en-US" sz="2000" dirty="0"/>
              <a:t>Using the data published by Toronto police this analysis review and analyze Killed and Seriously Injured Accidents and will join the date with red light locations.</a:t>
            </a:r>
          </a:p>
        </p:txBody>
      </p:sp>
    </p:spTree>
    <p:extLst>
      <p:ext uri="{BB962C8B-B14F-4D97-AF65-F5344CB8AC3E}">
        <p14:creationId xmlns:p14="http://schemas.microsoft.com/office/powerpoint/2010/main" val="4285961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Machine Learning Process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9" name="Group 8">
            <a:extLst>
              <a:ext uri="{FF2B5EF4-FFF2-40B4-BE49-F238E27FC236}">
                <a16:creationId xmlns:a16="http://schemas.microsoft.com/office/drawing/2014/main" id="{B7034A73-F046-4ED3-9B62-15D910E608B5}"/>
              </a:ext>
            </a:extLst>
          </p:cNvPr>
          <p:cNvGrpSpPr/>
          <p:nvPr/>
        </p:nvGrpSpPr>
        <p:grpSpPr>
          <a:xfrm>
            <a:off x="675492" y="1494670"/>
            <a:ext cx="1881364" cy="1645655"/>
            <a:chOff x="9234477" y="1493064"/>
            <a:chExt cx="1881364" cy="1645655"/>
          </a:xfrm>
        </p:grpSpPr>
        <p:sp>
          <p:nvSpPr>
            <p:cNvPr id="29" name="Oval 28">
              <a:extLst>
                <a:ext uri="{FF2B5EF4-FFF2-40B4-BE49-F238E27FC236}">
                  <a16:creationId xmlns:a16="http://schemas.microsoft.com/office/drawing/2014/main" id="{6FEB769E-74F4-4EAF-8B6A-8CC4596B5781}"/>
                </a:ext>
              </a:extLst>
            </p:cNvPr>
            <p:cNvSpPr/>
            <p:nvPr/>
          </p:nvSpPr>
          <p:spPr>
            <a:xfrm>
              <a:off x="9862945" y="1493064"/>
              <a:ext cx="1252896" cy="1251613"/>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0CDCF637-72A1-46D8-85CA-9807B6466EFA}"/>
                </a:ext>
              </a:extLst>
            </p:cNvPr>
            <p:cNvSpPr/>
            <p:nvPr/>
          </p:nvSpPr>
          <p:spPr>
            <a:xfrm>
              <a:off x="9234477" y="2025064"/>
              <a:ext cx="679953" cy="1006357"/>
            </a:xfrm>
            <a:custGeom>
              <a:avLst/>
              <a:gdLst/>
              <a:ahLst/>
              <a:cxnLst/>
              <a:rect l="l" t="t" r="r" b="b"/>
              <a:pathLst>
                <a:path w="978507" h="1448232">
                  <a:moveTo>
                    <a:pt x="106895" y="0"/>
                  </a:moveTo>
                  <a:lnTo>
                    <a:pt x="909642" y="0"/>
                  </a:lnTo>
                  <a:lnTo>
                    <a:pt x="909642" y="336105"/>
                  </a:lnTo>
                  <a:lnTo>
                    <a:pt x="700989" y="336105"/>
                  </a:lnTo>
                  <a:lnTo>
                    <a:pt x="681476" y="229209"/>
                  </a:lnTo>
                  <a:lnTo>
                    <a:pt x="313894" y="229209"/>
                  </a:lnTo>
                  <a:lnTo>
                    <a:pt x="293931" y="572509"/>
                  </a:lnTo>
                  <a:cubicBezTo>
                    <a:pt x="369306" y="518376"/>
                    <a:pt x="450511" y="491309"/>
                    <a:pt x="537546" y="491309"/>
                  </a:cubicBezTo>
                  <a:cubicBezTo>
                    <a:pt x="677333" y="491309"/>
                    <a:pt x="785773" y="536706"/>
                    <a:pt x="862867" y="627499"/>
                  </a:cubicBezTo>
                  <a:cubicBezTo>
                    <a:pt x="939961" y="718292"/>
                    <a:pt x="978507" y="828785"/>
                    <a:pt x="978507" y="958979"/>
                  </a:cubicBezTo>
                  <a:cubicBezTo>
                    <a:pt x="978507" y="1098080"/>
                    <a:pt x="937222" y="1214398"/>
                    <a:pt x="854652" y="1307932"/>
                  </a:cubicBezTo>
                  <a:cubicBezTo>
                    <a:pt x="772082" y="1401466"/>
                    <a:pt x="647199" y="1448232"/>
                    <a:pt x="480003" y="1448232"/>
                  </a:cubicBezTo>
                  <a:cubicBezTo>
                    <a:pt x="336790" y="1448232"/>
                    <a:pt x="225440" y="1411915"/>
                    <a:pt x="145953" y="1339281"/>
                  </a:cubicBezTo>
                  <a:cubicBezTo>
                    <a:pt x="66467" y="1266647"/>
                    <a:pt x="17816" y="1168659"/>
                    <a:pt x="0" y="1045317"/>
                  </a:cubicBezTo>
                  <a:lnTo>
                    <a:pt x="270323" y="1013454"/>
                  </a:lnTo>
                  <a:cubicBezTo>
                    <a:pt x="288824" y="1150500"/>
                    <a:pt x="351865" y="1219023"/>
                    <a:pt x="459446" y="1219023"/>
                  </a:cubicBezTo>
                  <a:cubicBezTo>
                    <a:pt x="521117" y="1219023"/>
                    <a:pt x="568569" y="1198295"/>
                    <a:pt x="601802" y="1156839"/>
                  </a:cubicBezTo>
                  <a:cubicBezTo>
                    <a:pt x="635036" y="1115382"/>
                    <a:pt x="651653" y="1056624"/>
                    <a:pt x="651653" y="980563"/>
                  </a:cubicBezTo>
                  <a:cubicBezTo>
                    <a:pt x="651653" y="811312"/>
                    <a:pt x="589634" y="726686"/>
                    <a:pt x="465597" y="726686"/>
                  </a:cubicBezTo>
                  <a:cubicBezTo>
                    <a:pt x="397063" y="726686"/>
                    <a:pt x="339841" y="764031"/>
                    <a:pt x="293931" y="838721"/>
                  </a:cubicBezTo>
                  <a:lnTo>
                    <a:pt x="64754" y="724630"/>
                  </a:lnTo>
                  <a:lnTo>
                    <a:pt x="106895" y="0"/>
                  </a:lnTo>
                  <a:close/>
                </a:path>
              </a:pathLst>
            </a:custGeom>
            <a:solidFill>
              <a:srgbClr val="46B3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5" name="TextBox 184">
              <a:extLst>
                <a:ext uri="{FF2B5EF4-FFF2-40B4-BE49-F238E27FC236}">
                  <a16:creationId xmlns:a16="http://schemas.microsoft.com/office/drawing/2014/main" id="{82B9C28F-0630-4A65-890C-FDFF8B5C0B88}"/>
                </a:ext>
              </a:extLst>
            </p:cNvPr>
            <p:cNvSpPr txBox="1"/>
            <p:nvPr/>
          </p:nvSpPr>
          <p:spPr>
            <a:xfrm>
              <a:off x="9830018"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3" name="Group 2">
              <a:extLst>
                <a:ext uri="{FF2B5EF4-FFF2-40B4-BE49-F238E27FC236}">
                  <a16:creationId xmlns:a16="http://schemas.microsoft.com/office/drawing/2014/main" id="{6F1F6060-1C22-4F66-BB59-D02AF0D0BF8D}"/>
                </a:ext>
              </a:extLst>
            </p:cNvPr>
            <p:cNvGrpSpPr/>
            <p:nvPr/>
          </p:nvGrpSpPr>
          <p:grpSpPr>
            <a:xfrm>
              <a:off x="10170704" y="1641435"/>
              <a:ext cx="655365" cy="905858"/>
              <a:chOff x="8164455" y="198169"/>
              <a:chExt cx="655365" cy="905858"/>
            </a:xfrm>
          </p:grpSpPr>
          <p:grpSp>
            <p:nvGrpSpPr>
              <p:cNvPr id="204" name="Group 41">
                <a:extLst>
                  <a:ext uri="{FF2B5EF4-FFF2-40B4-BE49-F238E27FC236}">
                    <a16:creationId xmlns:a16="http://schemas.microsoft.com/office/drawing/2014/main" id="{83EBE20B-B6D7-4F51-8DF9-446407685419}"/>
                  </a:ext>
                </a:extLst>
              </p:cNvPr>
              <p:cNvGrpSpPr/>
              <p:nvPr/>
            </p:nvGrpSpPr>
            <p:grpSpPr>
              <a:xfrm>
                <a:off x="8185792" y="319914"/>
                <a:ext cx="582046" cy="784113"/>
                <a:chOff x="1217612" y="1592067"/>
                <a:chExt cx="3584373" cy="5265933"/>
              </a:xfrm>
              <a:effectLst>
                <a:outerShdw blurRad="76200" dir="18900000" sy="23000" kx="-1200000" algn="bl" rotWithShape="0">
                  <a:prstClr val="black">
                    <a:alpha val="10000"/>
                  </a:prstClr>
                </a:outerShdw>
              </a:effectLst>
            </p:grpSpPr>
            <p:sp>
              <p:nvSpPr>
                <p:cNvPr id="205" name="Rectangle 204">
                  <a:extLst>
                    <a:ext uri="{FF2B5EF4-FFF2-40B4-BE49-F238E27FC236}">
                      <a16:creationId xmlns:a16="http://schemas.microsoft.com/office/drawing/2014/main" id="{CC25D253-6D02-4EA3-9FF5-EB62D4AF1B65}"/>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2" name="Group 51">
                  <a:extLst>
                    <a:ext uri="{FF2B5EF4-FFF2-40B4-BE49-F238E27FC236}">
                      <a16:creationId xmlns:a16="http://schemas.microsoft.com/office/drawing/2014/main" id="{612DA7EA-049C-4D81-8727-0C1E4E62BA96}"/>
                    </a:ext>
                  </a:extLst>
                </p:cNvPr>
                <p:cNvGrpSpPr/>
                <p:nvPr/>
              </p:nvGrpSpPr>
              <p:grpSpPr>
                <a:xfrm>
                  <a:off x="1217612" y="1592067"/>
                  <a:ext cx="3584373" cy="3598790"/>
                  <a:chOff x="1217612" y="1592067"/>
                  <a:chExt cx="3584373" cy="3598790"/>
                </a:xfrm>
              </p:grpSpPr>
              <p:grpSp>
                <p:nvGrpSpPr>
                  <p:cNvPr id="213" name="Group 2">
                    <a:extLst>
                      <a:ext uri="{FF2B5EF4-FFF2-40B4-BE49-F238E27FC236}">
                        <a16:creationId xmlns:a16="http://schemas.microsoft.com/office/drawing/2014/main" id="{EF4359EF-4901-41C7-97D1-977B9758B1C8}"/>
                      </a:ext>
                    </a:extLst>
                  </p:cNvPr>
                  <p:cNvGrpSpPr/>
                  <p:nvPr/>
                </p:nvGrpSpPr>
                <p:grpSpPr>
                  <a:xfrm>
                    <a:off x="1217612" y="1600200"/>
                    <a:ext cx="3584373" cy="3590657"/>
                    <a:chOff x="1138238" y="4137025"/>
                    <a:chExt cx="2716213" cy="2720975"/>
                  </a:xfrm>
                </p:grpSpPr>
                <p:sp>
                  <p:nvSpPr>
                    <p:cNvPr id="215" name="Freeform 207">
                      <a:extLst>
                        <a:ext uri="{FF2B5EF4-FFF2-40B4-BE49-F238E27FC236}">
                          <a16:creationId xmlns:a16="http://schemas.microsoft.com/office/drawing/2014/main" id="{97DDF979-C2F6-48D0-8466-E2B5EF76CBB9}"/>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208">
                      <a:extLst>
                        <a:ext uri="{FF2B5EF4-FFF2-40B4-BE49-F238E27FC236}">
                          <a16:creationId xmlns:a16="http://schemas.microsoft.com/office/drawing/2014/main" id="{E1C24DB6-8031-411A-8454-5247CEAB338C}"/>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14" name="Freeform 26">
                    <a:extLst>
                      <a:ext uri="{FF2B5EF4-FFF2-40B4-BE49-F238E27FC236}">
                        <a16:creationId xmlns:a16="http://schemas.microsoft.com/office/drawing/2014/main" id="{0032DC3F-59F4-4046-A5A3-AABE9E4F070C}"/>
                      </a:ext>
                    </a:extLst>
                  </p:cNvPr>
                  <p:cNvSpPr>
                    <a:spLocks/>
                  </p:cNvSpPr>
                  <p:nvPr/>
                </p:nvSpPr>
                <p:spPr bwMode="auto">
                  <a:xfrm>
                    <a:off x="1235908" y="1592067"/>
                    <a:ext cx="3559954" cy="2148660"/>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pic>
            <p:nvPicPr>
              <p:cNvPr id="1026" name="Picture 2" descr="Shoulder Drop Off [symbol] W8-17">
                <a:extLst>
                  <a:ext uri="{FF2B5EF4-FFF2-40B4-BE49-F238E27FC236}">
                    <a16:creationId xmlns:a16="http://schemas.microsoft.com/office/drawing/2014/main" id="{60DC8F0C-108B-491E-84A1-BB4B4ADB92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975" r="10029" b="22540"/>
              <a:stretch/>
            </p:blipFill>
            <p:spPr bwMode="auto">
              <a:xfrm>
                <a:off x="8164455" y="198169"/>
                <a:ext cx="655365" cy="659316"/>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 name="TextBox 19">
            <a:extLst>
              <a:ext uri="{FF2B5EF4-FFF2-40B4-BE49-F238E27FC236}">
                <a16:creationId xmlns:a16="http://schemas.microsoft.com/office/drawing/2014/main" id="{15F46FA4-442A-409A-90E3-EAFABC4522FF}"/>
              </a:ext>
            </a:extLst>
          </p:cNvPr>
          <p:cNvSpPr txBox="1"/>
          <p:nvPr/>
        </p:nvSpPr>
        <p:spPr>
          <a:xfrm>
            <a:off x="2680368" y="1563568"/>
            <a:ext cx="4252284" cy="4616264"/>
          </a:xfrm>
          <a:prstGeom prst="rect">
            <a:avLst/>
          </a:prstGeom>
          <a:noFill/>
        </p:spPr>
        <p:txBody>
          <a:bodyPr wrap="square">
            <a:spAutoFit/>
          </a:bodyPr>
          <a:lstStyle/>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Class imbalance was having a big impact on the ML model performance where it was being skewed by the hig</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h number of non-fatal records</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To correct for this over sampling and under sampling was employed through trial and error and included:</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R</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andomly extracting 50 records of each target and running the ML</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Under-sampling the non-fatal records</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Over-sampling the fatal accidents</a:t>
            </a:r>
          </a:p>
          <a:p>
            <a:pPr marL="28575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The best result was </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doubling the fatal records and cutting in half the non-fatal records.</a:t>
            </a:r>
            <a:endPar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endParaRPr>
          </a:p>
          <a:p>
            <a:pPr marL="285750" indent="-285750">
              <a:lnSpc>
                <a:spcPts val="1800"/>
              </a:lnSpc>
              <a:spcAft>
                <a:spcPts val="600"/>
              </a:spcAft>
              <a:buSzPts val="1000"/>
              <a:buFont typeface="Arial" panose="020B0604020202020204" pitchFamily="34" charset="0"/>
              <a:buChar char="•"/>
              <a:tabLst>
                <a:tab pos="457200" algn="l"/>
              </a:tabLst>
            </a:pPr>
            <a:r>
              <a:rPr lang="en-US" sz="1400" dirty="0">
                <a:solidFill>
                  <a:srgbClr val="2B2B2B"/>
                </a:solidFill>
                <a:latin typeface="Rockwell" panose="02060603020205020403" pitchFamily="18" charset="0"/>
                <a:cs typeface="Times New Roman" panose="02020603050405020304" pitchFamily="18" charset="0"/>
              </a:rPr>
              <a:t>Success at last…</a:t>
            </a:r>
          </a:p>
          <a:p>
            <a:pPr marL="742950" lvl="1" indent="-285750">
              <a:lnSpc>
                <a:spcPts val="1800"/>
              </a:lnSpc>
              <a:spcAft>
                <a:spcPts val="600"/>
              </a:spcAft>
              <a:buSzPts val="1000"/>
              <a:buFont typeface="Arial" panose="020B0604020202020204" pitchFamily="34" charset="0"/>
              <a:buChar char="•"/>
              <a:tabLst>
                <a:tab pos="457200" algn="l"/>
              </a:tabLst>
            </a:pPr>
            <a:r>
              <a:rPr lang="en-US" sz="1400" dirty="0">
                <a:solidFill>
                  <a:srgbClr val="2B2B2B"/>
                </a:solidFill>
                <a:latin typeface="Rockwell" panose="02060603020205020403" pitchFamily="18" charset="0"/>
                <a:cs typeface="Times New Roman" panose="02020603050405020304" pitchFamily="18" charset="0"/>
              </a:rPr>
              <a:t>The F1 scores on both fatal and non-fatal predictions is high</a:t>
            </a:r>
          </a:p>
          <a:p>
            <a:pPr marL="742950" lvl="1" indent="-285750">
              <a:lnSpc>
                <a:spcPts val="1800"/>
              </a:lnSpc>
              <a:spcAft>
                <a:spcPts val="600"/>
              </a:spcAft>
              <a:buSzPts val="1000"/>
              <a:buFont typeface="Arial" panose="020B0604020202020204" pitchFamily="34" charset="0"/>
              <a:buChar char="•"/>
              <a:tabLst>
                <a:tab pos="457200" algn="l"/>
              </a:tabLst>
            </a:pPr>
            <a:r>
              <a:rPr lang="en-US" sz="1400" dirty="0">
                <a:solidFill>
                  <a:srgbClr val="2B2B2B"/>
                </a:solidFill>
                <a:latin typeface="Rockwell" panose="02060603020205020403" pitchFamily="18" charset="0"/>
                <a:cs typeface="Times New Roman" panose="02020603050405020304" pitchFamily="18" charset="0"/>
              </a:rPr>
              <a:t>Precision and recall are equally good</a:t>
            </a:r>
          </a:p>
        </p:txBody>
      </p:sp>
      <p:grpSp>
        <p:nvGrpSpPr>
          <p:cNvPr id="21" name="Group 20">
            <a:extLst>
              <a:ext uri="{FF2B5EF4-FFF2-40B4-BE49-F238E27FC236}">
                <a16:creationId xmlns:a16="http://schemas.microsoft.com/office/drawing/2014/main" id="{44A7AB38-9474-4CC9-9E1A-7B4FBDA03F73}"/>
              </a:ext>
            </a:extLst>
          </p:cNvPr>
          <p:cNvGrpSpPr/>
          <p:nvPr/>
        </p:nvGrpSpPr>
        <p:grpSpPr>
          <a:xfrm flipV="1">
            <a:off x="6968810" y="1824880"/>
            <a:ext cx="712563" cy="77757"/>
            <a:chOff x="3238836" y="2099217"/>
            <a:chExt cx="1471277" cy="117030"/>
          </a:xfrm>
          <a:solidFill>
            <a:schemeClr val="bg1">
              <a:lumMod val="85000"/>
            </a:schemeClr>
          </a:solidFill>
        </p:grpSpPr>
        <p:sp>
          <p:nvSpPr>
            <p:cNvPr id="22" name="Arrow: Right 21">
              <a:extLst>
                <a:ext uri="{FF2B5EF4-FFF2-40B4-BE49-F238E27FC236}">
                  <a16:creationId xmlns:a16="http://schemas.microsoft.com/office/drawing/2014/main" id="{77D30485-BF5C-4AB9-9E51-C535EF7B0463}"/>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2A6702D0-4500-4BFF-88F0-6788924AFEC5}"/>
                </a:ext>
              </a:extLst>
            </p:cNvPr>
            <p:cNvGrpSpPr/>
            <p:nvPr/>
          </p:nvGrpSpPr>
          <p:grpSpPr>
            <a:xfrm>
              <a:off x="3238836" y="2144194"/>
              <a:ext cx="412800" cy="27075"/>
              <a:chOff x="3388518" y="2144194"/>
              <a:chExt cx="256316" cy="27075"/>
            </a:xfrm>
            <a:grpFill/>
          </p:grpSpPr>
          <p:sp>
            <p:nvSpPr>
              <p:cNvPr id="24" name="Rectangle 23">
                <a:extLst>
                  <a:ext uri="{FF2B5EF4-FFF2-40B4-BE49-F238E27FC236}">
                    <a16:creationId xmlns:a16="http://schemas.microsoft.com/office/drawing/2014/main" id="{60562A94-40C4-4588-B1F1-8530E00B3587}"/>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C00BFFB6-2405-4EC1-9E13-0CEE43BEC858}"/>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D1343DD2-E9CA-460F-862A-B43C45824F7C}"/>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6CFE64FF-FA40-403E-99F8-2EEA714BB374}"/>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E334FC11-6D18-45A7-BB86-F8060566E5A5}"/>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B43389FE-072C-4133-8780-918D7DDE7D12}"/>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381F949E-19E9-4F39-9E9B-5FD91B99F250}"/>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B5CE59FC-B166-46A5-BF69-F7DF12CA7DC7}"/>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2" name="Picture 2" descr="Success Green Check Mark icon PNG and SVG Vector Free Download">
            <a:extLst>
              <a:ext uri="{FF2B5EF4-FFF2-40B4-BE49-F238E27FC236}">
                <a16:creationId xmlns:a16="http://schemas.microsoft.com/office/drawing/2014/main" id="{CF08BAF4-485C-4156-AA29-CC0C3F6B52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0069" y="3948113"/>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50607272-7D51-40F3-9B19-297A45241379}"/>
              </a:ext>
            </a:extLst>
          </p:cNvPr>
          <p:cNvPicPr>
            <a:picLocks noChangeAspect="1"/>
          </p:cNvPicPr>
          <p:nvPr/>
        </p:nvPicPr>
        <p:blipFill>
          <a:blip r:embed="rId5"/>
          <a:stretch>
            <a:fillRect/>
          </a:stretch>
        </p:blipFill>
        <p:spPr>
          <a:xfrm>
            <a:off x="7690898" y="1563568"/>
            <a:ext cx="4016045" cy="2145913"/>
          </a:xfrm>
          <a:prstGeom prst="rect">
            <a:avLst/>
          </a:prstGeom>
        </p:spPr>
      </p:pic>
    </p:spTree>
    <p:extLst>
      <p:ext uri="{BB962C8B-B14F-4D97-AF65-F5344CB8AC3E}">
        <p14:creationId xmlns:p14="http://schemas.microsoft.com/office/powerpoint/2010/main" val="2828750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lumMod val="75000"/>
                        <a:lumOff val="25000"/>
                      </a:prstClr>
                    </a:solidFill>
                    <a:latin typeface="Rockwell" panose="02060603020205020403" pitchFamily="18" charset="0"/>
                  </a:rPr>
                  <a:t>Results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sp>
        <p:nvSpPr>
          <p:cNvPr id="8" name="TextBox 7">
            <a:extLst>
              <a:ext uri="{FF2B5EF4-FFF2-40B4-BE49-F238E27FC236}">
                <a16:creationId xmlns:a16="http://schemas.microsoft.com/office/drawing/2014/main" id="{C01E345A-DEBA-4F9E-B685-E174F45A5F5C}"/>
              </a:ext>
            </a:extLst>
          </p:cNvPr>
          <p:cNvSpPr txBox="1"/>
          <p:nvPr/>
        </p:nvSpPr>
        <p:spPr>
          <a:xfrm rot="16200000">
            <a:off x="-459836" y="4908749"/>
            <a:ext cx="2309474" cy="461665"/>
          </a:xfrm>
          <a:prstGeom prst="rect">
            <a:avLst/>
          </a:prstGeom>
          <a:solidFill>
            <a:srgbClr val="F96654"/>
          </a:solidFill>
          <a:ln>
            <a:noFill/>
          </a:ln>
        </p:spPr>
        <p:txBody>
          <a:bodyPr wrap="square" rtlCol="0">
            <a:spAutoFit/>
          </a:bodyPr>
          <a:lstStyle/>
          <a:p>
            <a:r>
              <a:rPr lang="en-CA" sz="2400" dirty="0">
                <a:solidFill>
                  <a:schemeClr val="bg1"/>
                </a:solidFill>
                <a:latin typeface="Rockwell" panose="02060603020205020403" pitchFamily="18" charset="0"/>
              </a:rPr>
              <a:t>Gradient Boost</a:t>
            </a:r>
          </a:p>
        </p:txBody>
      </p:sp>
      <p:sp>
        <p:nvSpPr>
          <p:cNvPr id="9" name="TextBox 8">
            <a:extLst>
              <a:ext uri="{FF2B5EF4-FFF2-40B4-BE49-F238E27FC236}">
                <a16:creationId xmlns:a16="http://schemas.microsoft.com/office/drawing/2014/main" id="{A98E3E7A-C91C-4D44-9BF6-9A388C186D0D}"/>
              </a:ext>
            </a:extLst>
          </p:cNvPr>
          <p:cNvSpPr txBox="1"/>
          <p:nvPr/>
        </p:nvSpPr>
        <p:spPr>
          <a:xfrm rot="16200000">
            <a:off x="-459838" y="2350169"/>
            <a:ext cx="2309477" cy="461665"/>
          </a:xfrm>
          <a:prstGeom prst="rect">
            <a:avLst/>
          </a:prstGeom>
          <a:solidFill>
            <a:srgbClr val="46B3BA"/>
          </a:solidFill>
          <a:ln>
            <a:noFill/>
          </a:ln>
        </p:spPr>
        <p:txBody>
          <a:bodyPr wrap="square" rtlCol="0">
            <a:spAutoFit/>
          </a:bodyPr>
          <a:lstStyle/>
          <a:p>
            <a:r>
              <a:rPr lang="en-CA" sz="2400" dirty="0">
                <a:solidFill>
                  <a:schemeClr val="bg1"/>
                </a:solidFill>
                <a:latin typeface="Rockwell" panose="02060603020205020403" pitchFamily="18" charset="0"/>
              </a:rPr>
              <a:t>Random Forest</a:t>
            </a:r>
          </a:p>
        </p:txBody>
      </p:sp>
      <p:pic>
        <p:nvPicPr>
          <p:cNvPr id="10" name="Picture 9">
            <a:extLst>
              <a:ext uri="{FF2B5EF4-FFF2-40B4-BE49-F238E27FC236}">
                <a16:creationId xmlns:a16="http://schemas.microsoft.com/office/drawing/2014/main" id="{593B0AAB-45C7-474B-A794-6C3FF1A6C994}"/>
              </a:ext>
            </a:extLst>
          </p:cNvPr>
          <p:cNvPicPr>
            <a:picLocks noChangeAspect="1"/>
          </p:cNvPicPr>
          <p:nvPr/>
        </p:nvPicPr>
        <p:blipFill>
          <a:blip r:embed="rId3"/>
          <a:stretch>
            <a:fillRect/>
          </a:stretch>
        </p:blipFill>
        <p:spPr>
          <a:xfrm>
            <a:off x="1337060" y="4068734"/>
            <a:ext cx="924210" cy="1180504"/>
          </a:xfrm>
          <a:prstGeom prst="rect">
            <a:avLst/>
          </a:prstGeom>
        </p:spPr>
      </p:pic>
      <p:pic>
        <p:nvPicPr>
          <p:cNvPr id="11" name="Picture 10">
            <a:extLst>
              <a:ext uri="{FF2B5EF4-FFF2-40B4-BE49-F238E27FC236}">
                <a16:creationId xmlns:a16="http://schemas.microsoft.com/office/drawing/2014/main" id="{41D740C1-294B-48F0-9DC9-6E9A50263E6B}"/>
              </a:ext>
            </a:extLst>
          </p:cNvPr>
          <p:cNvPicPr>
            <a:picLocks noChangeAspect="1"/>
          </p:cNvPicPr>
          <p:nvPr/>
        </p:nvPicPr>
        <p:blipFill>
          <a:blip r:embed="rId4"/>
          <a:stretch>
            <a:fillRect/>
          </a:stretch>
        </p:blipFill>
        <p:spPr>
          <a:xfrm>
            <a:off x="1133903" y="1510153"/>
            <a:ext cx="1692229" cy="1345198"/>
          </a:xfrm>
          <a:prstGeom prst="rect">
            <a:avLst/>
          </a:prstGeom>
        </p:spPr>
      </p:pic>
      <p:pic>
        <p:nvPicPr>
          <p:cNvPr id="3" name="Picture 2">
            <a:extLst>
              <a:ext uri="{FF2B5EF4-FFF2-40B4-BE49-F238E27FC236}">
                <a16:creationId xmlns:a16="http://schemas.microsoft.com/office/drawing/2014/main" id="{E3F25413-0994-4407-A97E-12161BB5B9A1}"/>
              </a:ext>
            </a:extLst>
          </p:cNvPr>
          <p:cNvPicPr>
            <a:picLocks noChangeAspect="1"/>
          </p:cNvPicPr>
          <p:nvPr/>
        </p:nvPicPr>
        <p:blipFill>
          <a:blip r:embed="rId5"/>
          <a:stretch>
            <a:fillRect/>
          </a:stretch>
        </p:blipFill>
        <p:spPr>
          <a:xfrm>
            <a:off x="3059469" y="1510153"/>
            <a:ext cx="4016045" cy="2103231"/>
          </a:xfrm>
          <a:prstGeom prst="rect">
            <a:avLst/>
          </a:prstGeom>
        </p:spPr>
      </p:pic>
      <p:pic>
        <p:nvPicPr>
          <p:cNvPr id="5" name="Picture 4">
            <a:extLst>
              <a:ext uri="{FF2B5EF4-FFF2-40B4-BE49-F238E27FC236}">
                <a16:creationId xmlns:a16="http://schemas.microsoft.com/office/drawing/2014/main" id="{2814BBFA-9E42-49E2-9D37-3F6B1F88252A}"/>
              </a:ext>
            </a:extLst>
          </p:cNvPr>
          <p:cNvPicPr>
            <a:picLocks noChangeAspect="1"/>
          </p:cNvPicPr>
          <p:nvPr/>
        </p:nvPicPr>
        <p:blipFill>
          <a:blip r:embed="rId6"/>
          <a:stretch>
            <a:fillRect/>
          </a:stretch>
        </p:blipFill>
        <p:spPr>
          <a:xfrm>
            <a:off x="3059469" y="4068734"/>
            <a:ext cx="4016045" cy="2145913"/>
          </a:xfrm>
          <a:prstGeom prst="rect">
            <a:avLst/>
          </a:prstGeom>
        </p:spPr>
      </p:pic>
      <p:pic>
        <p:nvPicPr>
          <p:cNvPr id="7" name="Picture 6">
            <a:extLst>
              <a:ext uri="{FF2B5EF4-FFF2-40B4-BE49-F238E27FC236}">
                <a16:creationId xmlns:a16="http://schemas.microsoft.com/office/drawing/2014/main" id="{2DA0C1FC-65C1-4235-B42E-C85E07FDE33F}"/>
              </a:ext>
            </a:extLst>
          </p:cNvPr>
          <p:cNvPicPr>
            <a:picLocks noChangeAspect="1"/>
          </p:cNvPicPr>
          <p:nvPr/>
        </p:nvPicPr>
        <p:blipFill>
          <a:blip r:embed="rId7"/>
          <a:stretch>
            <a:fillRect/>
          </a:stretch>
        </p:blipFill>
        <p:spPr>
          <a:xfrm>
            <a:off x="1029752" y="2994874"/>
            <a:ext cx="1804791" cy="666830"/>
          </a:xfrm>
          <a:prstGeom prst="rect">
            <a:avLst/>
          </a:prstGeom>
        </p:spPr>
      </p:pic>
      <p:pic>
        <p:nvPicPr>
          <p:cNvPr id="14" name="Picture 13">
            <a:extLst>
              <a:ext uri="{FF2B5EF4-FFF2-40B4-BE49-F238E27FC236}">
                <a16:creationId xmlns:a16="http://schemas.microsoft.com/office/drawing/2014/main" id="{A3CB2FD5-9E94-4A47-A79C-2E8B88D67A3A}"/>
              </a:ext>
            </a:extLst>
          </p:cNvPr>
          <p:cNvPicPr>
            <a:picLocks noChangeAspect="1"/>
          </p:cNvPicPr>
          <p:nvPr/>
        </p:nvPicPr>
        <p:blipFill>
          <a:blip r:embed="rId8"/>
          <a:stretch>
            <a:fillRect/>
          </a:stretch>
        </p:blipFill>
        <p:spPr>
          <a:xfrm>
            <a:off x="1024440" y="5515627"/>
            <a:ext cx="1808804" cy="699020"/>
          </a:xfrm>
          <a:prstGeom prst="rect">
            <a:avLst/>
          </a:prstGeom>
        </p:spPr>
      </p:pic>
      <p:sp>
        <p:nvSpPr>
          <p:cNvPr id="21" name="Oval 20">
            <a:extLst>
              <a:ext uri="{FF2B5EF4-FFF2-40B4-BE49-F238E27FC236}">
                <a16:creationId xmlns:a16="http://schemas.microsoft.com/office/drawing/2014/main" id="{D7F6A19A-18DF-4718-9E47-F8288C4A0053}"/>
              </a:ext>
            </a:extLst>
          </p:cNvPr>
          <p:cNvSpPr/>
          <p:nvPr/>
        </p:nvSpPr>
        <p:spPr>
          <a:xfrm>
            <a:off x="7873714" y="3394334"/>
            <a:ext cx="344729" cy="352702"/>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6B3BA"/>
                </a:solidFill>
                <a:effectLst/>
                <a:uLnTx/>
                <a:uFillTx/>
                <a:latin typeface="Rockwell" panose="02060603020205020403" pitchFamily="18" charset="0"/>
              </a:rPr>
              <a:t>1</a:t>
            </a:r>
            <a:endParaRPr kumimoji="0" lang="en-US" sz="1800" b="1" i="0" u="none" strike="noStrike" kern="1200" cap="none" spc="0" normalizeH="0" baseline="0" noProof="0" dirty="0">
              <a:ln>
                <a:noFill/>
              </a:ln>
              <a:solidFill>
                <a:srgbClr val="46B3BA"/>
              </a:solidFill>
              <a:effectLst/>
              <a:uLnTx/>
              <a:uFillTx/>
              <a:latin typeface="Rockwell" panose="02060603020205020403" pitchFamily="18" charset="0"/>
            </a:endParaRPr>
          </a:p>
        </p:txBody>
      </p:sp>
      <p:sp>
        <p:nvSpPr>
          <p:cNvPr id="22" name="Oval 21">
            <a:extLst>
              <a:ext uri="{FF2B5EF4-FFF2-40B4-BE49-F238E27FC236}">
                <a16:creationId xmlns:a16="http://schemas.microsoft.com/office/drawing/2014/main" id="{017327AF-B4D0-43C5-AAEB-B0E9ECC4D183}"/>
              </a:ext>
            </a:extLst>
          </p:cNvPr>
          <p:cNvSpPr/>
          <p:nvPr/>
        </p:nvSpPr>
        <p:spPr>
          <a:xfrm>
            <a:off x="7873714" y="3967947"/>
            <a:ext cx="344729" cy="352702"/>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rgbClr val="F96654"/>
                </a:solidFill>
                <a:latin typeface="Rockwell" panose="02060603020205020403" pitchFamily="18" charset="0"/>
              </a:rPr>
              <a:t>2</a:t>
            </a:r>
            <a:endParaRPr kumimoji="0" lang="en-US" sz="1800" b="1" i="0" u="none" strike="noStrike" kern="1200" cap="none" spc="0" normalizeH="0" baseline="0" noProof="0" dirty="0">
              <a:ln>
                <a:noFill/>
              </a:ln>
              <a:solidFill>
                <a:srgbClr val="F96654"/>
              </a:solidFill>
              <a:effectLst/>
              <a:uLnTx/>
              <a:uFillTx/>
              <a:latin typeface="Rockwell" panose="02060603020205020403" pitchFamily="18" charset="0"/>
            </a:endParaRPr>
          </a:p>
        </p:txBody>
      </p:sp>
      <p:sp>
        <p:nvSpPr>
          <p:cNvPr id="23" name="Oval 22">
            <a:extLst>
              <a:ext uri="{FF2B5EF4-FFF2-40B4-BE49-F238E27FC236}">
                <a16:creationId xmlns:a16="http://schemas.microsoft.com/office/drawing/2014/main" id="{C6F61E9A-0E22-43D1-B805-B7DE5FFB1715}"/>
              </a:ext>
            </a:extLst>
          </p:cNvPr>
          <p:cNvSpPr/>
          <p:nvPr/>
        </p:nvSpPr>
        <p:spPr>
          <a:xfrm>
            <a:off x="7873714" y="4541560"/>
            <a:ext cx="344729" cy="352702"/>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6B3BA"/>
                </a:solidFill>
                <a:effectLst/>
                <a:uLnTx/>
                <a:uFillTx/>
                <a:latin typeface="Rockwell" panose="02060603020205020403" pitchFamily="18" charset="0"/>
              </a:rPr>
              <a:t>3</a:t>
            </a:r>
            <a:endParaRPr kumimoji="0" lang="en-US" sz="1800" b="1" i="0" u="none" strike="noStrike" kern="1200" cap="none" spc="0" normalizeH="0" baseline="0" noProof="0" dirty="0">
              <a:ln>
                <a:noFill/>
              </a:ln>
              <a:solidFill>
                <a:srgbClr val="46B3BA"/>
              </a:solidFill>
              <a:effectLst/>
              <a:uLnTx/>
              <a:uFillTx/>
              <a:latin typeface="Rockwell" panose="02060603020205020403" pitchFamily="18" charset="0"/>
            </a:endParaRPr>
          </a:p>
        </p:txBody>
      </p:sp>
      <p:sp>
        <p:nvSpPr>
          <p:cNvPr id="30" name="TextBox 29">
            <a:extLst>
              <a:ext uri="{FF2B5EF4-FFF2-40B4-BE49-F238E27FC236}">
                <a16:creationId xmlns:a16="http://schemas.microsoft.com/office/drawing/2014/main" id="{5322250A-D2B6-4214-B4CD-E7374F7606ED}"/>
              </a:ext>
            </a:extLst>
          </p:cNvPr>
          <p:cNvSpPr txBox="1"/>
          <p:nvPr/>
        </p:nvSpPr>
        <p:spPr>
          <a:xfrm>
            <a:off x="7794665" y="2983838"/>
            <a:ext cx="3629952" cy="323165"/>
          </a:xfrm>
          <a:prstGeom prst="rect">
            <a:avLst/>
          </a:prstGeom>
          <a:noFill/>
        </p:spPr>
        <p:txBody>
          <a:bodyPr wrap="square">
            <a:spAutoFit/>
          </a:bodyPr>
          <a:lstStyle/>
          <a:p>
            <a:pPr lvl="0">
              <a:lnSpc>
                <a:spcPts val="1800"/>
              </a:lnSpc>
              <a:spcAft>
                <a:spcPts val="600"/>
              </a:spcAft>
              <a:buSzPts val="1000"/>
              <a:tabLst>
                <a:tab pos="457200" algn="l"/>
              </a:tabLst>
            </a:pPr>
            <a:r>
              <a:rPr lang="en-CA" sz="16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rPr>
              <a:t>Using the Model to Make Predictions</a:t>
            </a:r>
          </a:p>
        </p:txBody>
      </p:sp>
      <p:sp>
        <p:nvSpPr>
          <p:cNvPr id="31" name="TextBox 30">
            <a:extLst>
              <a:ext uri="{FF2B5EF4-FFF2-40B4-BE49-F238E27FC236}">
                <a16:creationId xmlns:a16="http://schemas.microsoft.com/office/drawing/2014/main" id="{056EFB5B-CEF7-4626-B0B1-DB03532FF745}"/>
              </a:ext>
            </a:extLst>
          </p:cNvPr>
          <p:cNvSpPr txBox="1"/>
          <p:nvPr/>
        </p:nvSpPr>
        <p:spPr>
          <a:xfrm>
            <a:off x="8326791" y="3409102"/>
            <a:ext cx="2090766" cy="298415"/>
          </a:xfrm>
          <a:prstGeom prst="rect">
            <a:avLst/>
          </a:prstGeom>
          <a:noFill/>
        </p:spPr>
        <p:txBody>
          <a:bodyPr wrap="square">
            <a:spAutoFit/>
          </a:bodyPr>
          <a:lstStyle/>
          <a:p>
            <a:pPr lvl="0">
              <a:lnSpc>
                <a:spcPts val="1800"/>
              </a:lnSpc>
              <a:spcAft>
                <a:spcPts val="600"/>
              </a:spcAft>
              <a:buSzPts val="1000"/>
              <a:tabLst>
                <a:tab pos="457200" algn="l"/>
              </a:tabLst>
            </a:pPr>
            <a:r>
              <a:rPr lang="en-CA" sz="11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rPr>
              <a:t>10 Intersection at 6pm</a:t>
            </a:r>
          </a:p>
        </p:txBody>
      </p:sp>
      <p:sp>
        <p:nvSpPr>
          <p:cNvPr id="32" name="TextBox 31">
            <a:extLst>
              <a:ext uri="{FF2B5EF4-FFF2-40B4-BE49-F238E27FC236}">
                <a16:creationId xmlns:a16="http://schemas.microsoft.com/office/drawing/2014/main" id="{478F5546-BF9A-465B-B00A-DDE0A0578367}"/>
              </a:ext>
            </a:extLst>
          </p:cNvPr>
          <p:cNvSpPr txBox="1"/>
          <p:nvPr/>
        </p:nvSpPr>
        <p:spPr>
          <a:xfrm>
            <a:off x="8320703" y="3942025"/>
            <a:ext cx="3182905" cy="298415"/>
          </a:xfrm>
          <a:prstGeom prst="rect">
            <a:avLst/>
          </a:prstGeom>
          <a:noFill/>
        </p:spPr>
        <p:txBody>
          <a:bodyPr wrap="square">
            <a:spAutoFit/>
          </a:bodyPr>
          <a:lstStyle/>
          <a:p>
            <a:pPr lvl="0">
              <a:lnSpc>
                <a:spcPts val="1800"/>
              </a:lnSpc>
              <a:spcAft>
                <a:spcPts val="600"/>
              </a:spcAft>
              <a:buSzPts val="1000"/>
              <a:tabLst>
                <a:tab pos="457200" algn="l"/>
              </a:tabLst>
            </a:pPr>
            <a:r>
              <a:rPr lang="en-CA" sz="11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rPr>
              <a:t>Input Speeding variable as Yes or No</a:t>
            </a:r>
          </a:p>
        </p:txBody>
      </p:sp>
      <p:sp>
        <p:nvSpPr>
          <p:cNvPr id="33" name="TextBox 32">
            <a:extLst>
              <a:ext uri="{FF2B5EF4-FFF2-40B4-BE49-F238E27FC236}">
                <a16:creationId xmlns:a16="http://schemas.microsoft.com/office/drawing/2014/main" id="{853DB648-A8E9-4B59-9742-06A113FACDE0}"/>
              </a:ext>
            </a:extLst>
          </p:cNvPr>
          <p:cNvSpPr txBox="1"/>
          <p:nvPr/>
        </p:nvSpPr>
        <p:spPr>
          <a:xfrm>
            <a:off x="8320703" y="4474949"/>
            <a:ext cx="2612454" cy="400110"/>
          </a:xfrm>
          <a:prstGeom prst="rect">
            <a:avLst/>
          </a:prstGeom>
          <a:noFill/>
        </p:spPr>
        <p:txBody>
          <a:bodyPr wrap="square">
            <a:spAutoFit/>
          </a:bodyPr>
          <a:lstStyle/>
          <a:p>
            <a:pPr lvl="0">
              <a:lnSpc>
                <a:spcPts val="1200"/>
              </a:lnSpc>
              <a:buSzPts val="1000"/>
              <a:tabLst>
                <a:tab pos="457200" algn="l"/>
              </a:tabLst>
            </a:pPr>
            <a:r>
              <a:rPr lang="en-CA" sz="1100" dirty="0">
                <a:solidFill>
                  <a:srgbClr val="2B2B2B"/>
                </a:solidFill>
                <a:latin typeface="Rockwell" panose="02060603020205020403" pitchFamily="18" charset="0"/>
                <a:ea typeface="Calibri" panose="020F0502020204030204" pitchFamily="34" charset="0"/>
                <a:cs typeface="Times New Roman" panose="02020603050405020304" pitchFamily="18" charset="0"/>
              </a:rPr>
              <a:t>Result: 6 out of the 10 intersections predict fatalities </a:t>
            </a:r>
            <a:endParaRPr lang="en-CA" sz="11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endParaRPr>
          </a:p>
        </p:txBody>
      </p:sp>
      <p:grpSp>
        <p:nvGrpSpPr>
          <p:cNvPr id="29" name="Group 28">
            <a:extLst>
              <a:ext uri="{FF2B5EF4-FFF2-40B4-BE49-F238E27FC236}">
                <a16:creationId xmlns:a16="http://schemas.microsoft.com/office/drawing/2014/main" id="{E81D7772-ABAB-4BFC-8D56-6BB449772358}"/>
              </a:ext>
            </a:extLst>
          </p:cNvPr>
          <p:cNvGrpSpPr/>
          <p:nvPr/>
        </p:nvGrpSpPr>
        <p:grpSpPr>
          <a:xfrm>
            <a:off x="8442663" y="1509427"/>
            <a:ext cx="1926501" cy="1089382"/>
            <a:chOff x="9213917" y="5368181"/>
            <a:chExt cx="838200" cy="457200"/>
          </a:xfrm>
        </p:grpSpPr>
        <p:sp>
          <p:nvSpPr>
            <p:cNvPr id="20" name="Freeform: Shape 19">
              <a:extLst>
                <a:ext uri="{FF2B5EF4-FFF2-40B4-BE49-F238E27FC236}">
                  <a16:creationId xmlns:a16="http://schemas.microsoft.com/office/drawing/2014/main" id="{DB16AB0D-C7B0-45B7-B5E1-F73E7EAA0F40}"/>
                </a:ext>
              </a:extLst>
            </p:cNvPr>
            <p:cNvSpPr/>
            <p:nvPr/>
          </p:nvSpPr>
          <p:spPr>
            <a:xfrm>
              <a:off x="9213917" y="5368181"/>
              <a:ext cx="669607" cy="457200"/>
            </a:xfrm>
            <a:custGeom>
              <a:avLst/>
              <a:gdLst>
                <a:gd name="connsiteX0" fmla="*/ 400050 w 669607"/>
                <a:gd name="connsiteY0" fmla="*/ 58103 h 457200"/>
                <a:gd name="connsiteX1" fmla="*/ 400050 w 669607"/>
                <a:gd name="connsiteY1" fmla="*/ 96202 h 457200"/>
                <a:gd name="connsiteX2" fmla="*/ 419100 w 669607"/>
                <a:gd name="connsiteY2" fmla="*/ 95250 h 457200"/>
                <a:gd name="connsiteX3" fmla="*/ 438150 w 669607"/>
                <a:gd name="connsiteY3" fmla="*/ 96202 h 457200"/>
                <a:gd name="connsiteX4" fmla="*/ 438150 w 669607"/>
                <a:gd name="connsiteY4" fmla="*/ 58103 h 457200"/>
                <a:gd name="connsiteX5" fmla="*/ 542925 w 669607"/>
                <a:gd name="connsiteY5" fmla="*/ 80010 h 457200"/>
                <a:gd name="connsiteX6" fmla="*/ 528638 w 669607"/>
                <a:gd name="connsiteY6" fmla="*/ 114300 h 457200"/>
                <a:gd name="connsiteX7" fmla="*/ 563880 w 669607"/>
                <a:gd name="connsiteY7" fmla="*/ 129540 h 457200"/>
                <a:gd name="connsiteX8" fmla="*/ 578168 w 669607"/>
                <a:gd name="connsiteY8" fmla="*/ 94298 h 457200"/>
                <a:gd name="connsiteX9" fmla="*/ 628650 w 669607"/>
                <a:gd name="connsiteY9" fmla="*/ 124777 h 457200"/>
                <a:gd name="connsiteX10" fmla="*/ 669608 w 669607"/>
                <a:gd name="connsiteY10" fmla="*/ 83820 h 457200"/>
                <a:gd name="connsiteX11" fmla="*/ 419100 w 669607"/>
                <a:gd name="connsiteY11" fmla="*/ 0 h 457200"/>
                <a:gd name="connsiteX12" fmla="*/ 0 w 669607"/>
                <a:gd name="connsiteY12" fmla="*/ 419100 h 457200"/>
                <a:gd name="connsiteX13" fmla="*/ 0 w 669607"/>
                <a:gd name="connsiteY13" fmla="*/ 457200 h 457200"/>
                <a:gd name="connsiteX14" fmla="*/ 57150 w 669607"/>
                <a:gd name="connsiteY14" fmla="*/ 457200 h 457200"/>
                <a:gd name="connsiteX15" fmla="*/ 57150 w 669607"/>
                <a:gd name="connsiteY15" fmla="*/ 419100 h 457200"/>
                <a:gd name="connsiteX16" fmla="*/ 75248 w 669607"/>
                <a:gd name="connsiteY16" fmla="*/ 306705 h 457200"/>
                <a:gd name="connsiteX17" fmla="*/ 110490 w 669607"/>
                <a:gd name="connsiteY17" fmla="*/ 320993 h 457200"/>
                <a:gd name="connsiteX18" fmla="*/ 123825 w 669607"/>
                <a:gd name="connsiteY18" fmla="*/ 285750 h 457200"/>
                <a:gd name="connsiteX19" fmla="*/ 88583 w 669607"/>
                <a:gd name="connsiteY19" fmla="*/ 271463 h 457200"/>
                <a:gd name="connsiteX20" fmla="*/ 145733 w 669607"/>
                <a:gd name="connsiteY20" fmla="*/ 182880 h 457200"/>
                <a:gd name="connsiteX21" fmla="*/ 172403 w 669607"/>
                <a:gd name="connsiteY21" fmla="*/ 209550 h 457200"/>
                <a:gd name="connsiteX22" fmla="*/ 199073 w 669607"/>
                <a:gd name="connsiteY22" fmla="*/ 181927 h 457200"/>
                <a:gd name="connsiteX23" fmla="*/ 172403 w 669607"/>
                <a:gd name="connsiteY23" fmla="*/ 155258 h 457200"/>
                <a:gd name="connsiteX24" fmla="*/ 260033 w 669607"/>
                <a:gd name="connsiteY24" fmla="*/ 94298 h 457200"/>
                <a:gd name="connsiteX25" fmla="*/ 274320 w 669607"/>
                <a:gd name="connsiteY25" fmla="*/ 129540 h 457200"/>
                <a:gd name="connsiteX26" fmla="*/ 309563 w 669607"/>
                <a:gd name="connsiteY26" fmla="*/ 114300 h 457200"/>
                <a:gd name="connsiteX27" fmla="*/ 295275 w 669607"/>
                <a:gd name="connsiteY27" fmla="*/ 79057 h 457200"/>
                <a:gd name="connsiteX28" fmla="*/ 400050 w 669607"/>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9607"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rgbClr val="000000"/>
            </a:solidFill>
            <a:ln w="9525" cap="flat">
              <a:noFill/>
              <a:prstDash val="solid"/>
              <a:miter/>
            </a:ln>
          </p:spPr>
          <p:txBody>
            <a:bodyPr rtlCol="0" anchor="ctr"/>
            <a:lstStyle/>
            <a:p>
              <a:endParaRPr lang="en-CA"/>
            </a:p>
          </p:txBody>
        </p:sp>
        <p:sp>
          <p:nvSpPr>
            <p:cNvPr id="27" name="Freeform: Shape 26">
              <a:extLst>
                <a:ext uri="{FF2B5EF4-FFF2-40B4-BE49-F238E27FC236}">
                  <a16:creationId xmlns:a16="http://schemas.microsoft.com/office/drawing/2014/main" id="{102CBA6F-9A14-479F-BBBF-09602159B6FE}"/>
                </a:ext>
              </a:extLst>
            </p:cNvPr>
            <p:cNvSpPr/>
            <p:nvPr/>
          </p:nvSpPr>
          <p:spPr>
            <a:xfrm>
              <a:off x="9928292" y="5547250"/>
              <a:ext cx="123825" cy="278130"/>
            </a:xfrm>
            <a:custGeom>
              <a:avLst/>
              <a:gdLst>
                <a:gd name="connsiteX0" fmla="*/ 48577 w 123825"/>
                <a:gd name="connsiteY0" fmla="*/ 0 h 278130"/>
                <a:gd name="connsiteX1" fmla="*/ 7620 w 123825"/>
                <a:gd name="connsiteY1" fmla="*/ 40957 h 278130"/>
                <a:gd name="connsiteX2" fmla="*/ 35242 w 123825"/>
                <a:gd name="connsiteY2" fmla="*/ 91440 h 278130"/>
                <a:gd name="connsiteX3" fmla="*/ 0 w 123825"/>
                <a:gd name="connsiteY3" fmla="*/ 106680 h 278130"/>
                <a:gd name="connsiteX4" fmla="*/ 13335 w 123825"/>
                <a:gd name="connsiteY4" fmla="*/ 141923 h 278130"/>
                <a:gd name="connsiteX5" fmla="*/ 48577 w 123825"/>
                <a:gd name="connsiteY5" fmla="*/ 127635 h 278130"/>
                <a:gd name="connsiteX6" fmla="*/ 66675 w 123825"/>
                <a:gd name="connsiteY6" fmla="*/ 240030 h 278130"/>
                <a:gd name="connsiteX7" fmla="*/ 66675 w 123825"/>
                <a:gd name="connsiteY7" fmla="*/ 278130 h 278130"/>
                <a:gd name="connsiteX8" fmla="*/ 123825 w 123825"/>
                <a:gd name="connsiteY8" fmla="*/ 278130 h 278130"/>
                <a:gd name="connsiteX9" fmla="*/ 123825 w 123825"/>
                <a:gd name="connsiteY9" fmla="*/ 240030 h 278130"/>
                <a:gd name="connsiteX10" fmla="*/ 48577 w 123825"/>
                <a:gd name="connsiteY10" fmla="*/ 0 h 278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8130">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000000"/>
            </a:solidFill>
            <a:ln w="9525" cap="flat">
              <a:noFill/>
              <a:prstDash val="solid"/>
              <a:miter/>
            </a:ln>
          </p:spPr>
          <p:txBody>
            <a:bodyPr rtlCol="0" anchor="ctr"/>
            <a:lstStyle/>
            <a:p>
              <a:endParaRPr lang="en-CA"/>
            </a:p>
          </p:txBody>
        </p:sp>
        <p:sp>
          <p:nvSpPr>
            <p:cNvPr id="28" name="Freeform: Shape 27">
              <a:extLst>
                <a:ext uri="{FF2B5EF4-FFF2-40B4-BE49-F238E27FC236}">
                  <a16:creationId xmlns:a16="http://schemas.microsoft.com/office/drawing/2014/main" id="{B76FB62D-584D-4194-B917-853AB0BF5FD9}"/>
                </a:ext>
              </a:extLst>
            </p:cNvPr>
            <p:cNvSpPr/>
            <p:nvPr/>
          </p:nvSpPr>
          <p:spPr>
            <a:xfrm>
              <a:off x="9593602" y="5460313"/>
              <a:ext cx="364115" cy="365067"/>
            </a:xfrm>
            <a:custGeom>
              <a:avLst/>
              <a:gdLst>
                <a:gd name="connsiteX0" fmla="*/ 13595 w 364115"/>
                <a:gd name="connsiteY0" fmla="*/ 297180 h 365067"/>
                <a:gd name="connsiteX1" fmla="*/ 8833 w 364115"/>
                <a:gd name="connsiteY1" fmla="*/ 301942 h 365067"/>
                <a:gd name="connsiteX2" fmla="*/ 13595 w 364115"/>
                <a:gd name="connsiteY2" fmla="*/ 356235 h 365067"/>
                <a:gd name="connsiteX3" fmla="*/ 67888 w 364115"/>
                <a:gd name="connsiteY3" fmla="*/ 351473 h 365067"/>
                <a:gd name="connsiteX4" fmla="*/ 364115 w 364115"/>
                <a:gd name="connsiteY4" fmla="*/ 0 h 365067"/>
                <a:gd name="connsiteX5" fmla="*/ 13595 w 364115"/>
                <a:gd name="connsiteY5" fmla="*/ 297180 h 36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115" h="365067">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rgbClr val="46B3BA"/>
            </a:solidFill>
            <a:ln w="9525" cap="flat">
              <a:noFill/>
              <a:prstDash val="solid"/>
              <a:miter/>
            </a:ln>
          </p:spPr>
          <p:txBody>
            <a:bodyPr rtlCol="0" anchor="ctr"/>
            <a:lstStyle/>
            <a:p>
              <a:endParaRPr lang="en-CA"/>
            </a:p>
          </p:txBody>
        </p:sp>
      </p:grpSp>
      <p:pic>
        <p:nvPicPr>
          <p:cNvPr id="1032" name="Picture 8">
            <a:extLst>
              <a:ext uri="{FF2B5EF4-FFF2-40B4-BE49-F238E27FC236}">
                <a16:creationId xmlns:a16="http://schemas.microsoft.com/office/drawing/2014/main" id="{DC2A971A-F561-47AE-98B3-11162F0DC7C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55091" y="2035296"/>
            <a:ext cx="506144" cy="69041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8">
            <a:extLst>
              <a:ext uri="{FF2B5EF4-FFF2-40B4-BE49-F238E27FC236}">
                <a16:creationId xmlns:a16="http://schemas.microsoft.com/office/drawing/2014/main" id="{B8D583BA-B43B-481D-9967-2987B710902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26311" y="2159856"/>
            <a:ext cx="394517" cy="53814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8">
            <a:extLst>
              <a:ext uri="{FF2B5EF4-FFF2-40B4-BE49-F238E27FC236}">
                <a16:creationId xmlns:a16="http://schemas.microsoft.com/office/drawing/2014/main" id="{BF15EF52-BB80-433B-9D30-19223FFE0B5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84567" y="2331303"/>
            <a:ext cx="343678" cy="468799"/>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56111764-7E63-47FA-AFA3-840E778B75A8}"/>
              </a:ext>
            </a:extLst>
          </p:cNvPr>
          <p:cNvSpPr txBox="1"/>
          <p:nvPr/>
        </p:nvSpPr>
        <p:spPr>
          <a:xfrm>
            <a:off x="8320703" y="5083949"/>
            <a:ext cx="3121203" cy="529247"/>
          </a:xfrm>
          <a:prstGeom prst="rect">
            <a:avLst/>
          </a:prstGeom>
          <a:noFill/>
        </p:spPr>
        <p:txBody>
          <a:bodyPr wrap="square">
            <a:spAutoFit/>
          </a:bodyPr>
          <a:lstStyle>
            <a:defPPr>
              <a:defRPr lang="en-US"/>
            </a:defPPr>
            <a:lvl1pPr lvl="0">
              <a:lnSpc>
                <a:spcPts val="1200"/>
              </a:lnSpc>
              <a:buSzPts val="1000"/>
              <a:tabLst>
                <a:tab pos="457200" algn="l"/>
              </a:tabLst>
              <a:defRPr sz="1100">
                <a:solidFill>
                  <a:srgbClr val="2B2B2B"/>
                </a:solidFill>
                <a:latin typeface="Rockwell" panose="02060603020205020403" pitchFamily="18" charset="0"/>
                <a:ea typeface="Calibri" panose="020F0502020204030204" pitchFamily="34" charset="0"/>
                <a:cs typeface="Times New Roman" panose="02020603050405020304" pitchFamily="18" charset="0"/>
              </a:defRPr>
            </a:lvl1pPr>
          </a:lstStyle>
          <a:p>
            <a:r>
              <a:rPr lang="en-CA" dirty="0"/>
              <a:t>Decision: Install  </a:t>
            </a:r>
            <a:r>
              <a:rPr lang="en-CA" dirty="0" err="1"/>
              <a:t>Redlight</a:t>
            </a:r>
            <a:r>
              <a:rPr lang="en-CA" dirty="0"/>
              <a:t> camera or other controls</a:t>
            </a:r>
          </a:p>
        </p:txBody>
      </p:sp>
      <p:sp>
        <p:nvSpPr>
          <p:cNvPr id="51" name="Oval 50">
            <a:extLst>
              <a:ext uri="{FF2B5EF4-FFF2-40B4-BE49-F238E27FC236}">
                <a16:creationId xmlns:a16="http://schemas.microsoft.com/office/drawing/2014/main" id="{2A886B5D-C18D-41A8-A620-0CB0D3F7A32E}"/>
              </a:ext>
            </a:extLst>
          </p:cNvPr>
          <p:cNvSpPr/>
          <p:nvPr/>
        </p:nvSpPr>
        <p:spPr>
          <a:xfrm>
            <a:off x="7873714" y="5115173"/>
            <a:ext cx="344729" cy="352702"/>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96654"/>
                </a:solidFill>
                <a:latin typeface="Rockwell" panose="02060603020205020403" pitchFamily="18" charset="0"/>
              </a:rPr>
              <a:t>4</a:t>
            </a:r>
          </a:p>
        </p:txBody>
      </p:sp>
      <p:sp>
        <p:nvSpPr>
          <p:cNvPr id="52" name="Oval 51">
            <a:extLst>
              <a:ext uri="{FF2B5EF4-FFF2-40B4-BE49-F238E27FC236}">
                <a16:creationId xmlns:a16="http://schemas.microsoft.com/office/drawing/2014/main" id="{563F0D5D-B78A-455D-906B-2147ECC5F436}"/>
              </a:ext>
            </a:extLst>
          </p:cNvPr>
          <p:cNvSpPr/>
          <p:nvPr/>
        </p:nvSpPr>
        <p:spPr>
          <a:xfrm>
            <a:off x="7873714" y="5688786"/>
            <a:ext cx="344729" cy="352702"/>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6B3BA"/>
                </a:solidFill>
                <a:effectLst/>
                <a:uLnTx/>
                <a:uFillTx/>
                <a:latin typeface="Rockwell" panose="02060603020205020403" pitchFamily="18" charset="0"/>
              </a:rPr>
              <a:t>5</a:t>
            </a:r>
            <a:endParaRPr kumimoji="0" lang="en-US" sz="1800" b="1" i="0" u="none" strike="noStrike" kern="1200" cap="none" spc="0" normalizeH="0" baseline="0" noProof="0" dirty="0">
              <a:ln>
                <a:noFill/>
              </a:ln>
              <a:solidFill>
                <a:srgbClr val="46B3BA"/>
              </a:solidFill>
              <a:effectLst/>
              <a:uLnTx/>
              <a:uFillTx/>
              <a:latin typeface="Rockwell" panose="02060603020205020403" pitchFamily="18" charset="0"/>
            </a:endParaRPr>
          </a:p>
        </p:txBody>
      </p:sp>
      <p:sp>
        <p:nvSpPr>
          <p:cNvPr id="53" name="TextBox 52">
            <a:extLst>
              <a:ext uri="{FF2B5EF4-FFF2-40B4-BE49-F238E27FC236}">
                <a16:creationId xmlns:a16="http://schemas.microsoft.com/office/drawing/2014/main" id="{0C0D7BEB-D26E-47B4-8B95-941778907305}"/>
              </a:ext>
            </a:extLst>
          </p:cNvPr>
          <p:cNvSpPr txBox="1"/>
          <p:nvPr/>
        </p:nvSpPr>
        <p:spPr>
          <a:xfrm>
            <a:off x="8320703" y="5715969"/>
            <a:ext cx="3121203" cy="400110"/>
          </a:xfrm>
          <a:prstGeom prst="rect">
            <a:avLst/>
          </a:prstGeom>
          <a:noFill/>
        </p:spPr>
        <p:txBody>
          <a:bodyPr wrap="square">
            <a:spAutoFit/>
          </a:bodyPr>
          <a:lstStyle>
            <a:defPPr>
              <a:defRPr lang="en-US"/>
            </a:defPPr>
            <a:lvl1pPr lvl="0">
              <a:lnSpc>
                <a:spcPts val="1200"/>
              </a:lnSpc>
              <a:buSzPts val="1000"/>
              <a:tabLst>
                <a:tab pos="457200" algn="l"/>
              </a:tabLst>
              <a:defRPr sz="1100">
                <a:solidFill>
                  <a:srgbClr val="2B2B2B"/>
                </a:solidFill>
                <a:latin typeface="Rockwell" panose="02060603020205020403" pitchFamily="18" charset="0"/>
                <a:ea typeface="Calibri" panose="020F0502020204030204" pitchFamily="34" charset="0"/>
                <a:cs typeface="Times New Roman" panose="02020603050405020304" pitchFamily="18" charset="0"/>
              </a:defRPr>
            </a:lvl1pPr>
          </a:lstStyle>
          <a:p>
            <a:r>
              <a:rPr lang="en-CA" dirty="0"/>
              <a:t>Iterate on other features to predict </a:t>
            </a:r>
          </a:p>
          <a:p>
            <a:r>
              <a:rPr lang="en-CA" dirty="0"/>
              <a:t>outcomes</a:t>
            </a:r>
          </a:p>
        </p:txBody>
      </p:sp>
      <p:pic>
        <p:nvPicPr>
          <p:cNvPr id="40" name="Graphic 39" descr="Repeat with solid fill">
            <a:extLst>
              <a:ext uri="{FF2B5EF4-FFF2-40B4-BE49-F238E27FC236}">
                <a16:creationId xmlns:a16="http://schemas.microsoft.com/office/drawing/2014/main" id="{B23F30E3-126A-472E-91D3-A8542CBB72F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754682" y="5688786"/>
            <a:ext cx="356949" cy="400110"/>
          </a:xfrm>
          <a:prstGeom prst="rect">
            <a:avLst/>
          </a:prstGeom>
        </p:spPr>
      </p:pic>
    </p:spTree>
    <p:extLst>
      <p:ext uri="{BB962C8B-B14F-4D97-AF65-F5344CB8AC3E}">
        <p14:creationId xmlns:p14="http://schemas.microsoft.com/office/powerpoint/2010/main" val="18425475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D87AB319-64C0-4E2D-B1CD-0A970301B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EDAFA9A5-03CC-4F94-B964-70682CDB0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3504" y="770467"/>
            <a:ext cx="3467051" cy="3352800"/>
          </a:xfrm>
        </p:spPr>
        <p:txBody>
          <a:bodyPr vert="horz" lIns="91440" tIns="45720" rIns="91440" bIns="45720" rtlCol="0" anchor="b">
            <a:normAutofit/>
          </a:bodyPr>
          <a:lstStyle/>
          <a:p>
            <a:pPr>
              <a:lnSpc>
                <a:spcPct val="80000"/>
              </a:lnSpc>
            </a:pPr>
            <a:r>
              <a:rPr lang="en-US" sz="5100" dirty="0">
                <a:solidFill>
                  <a:srgbClr val="FFFFFF"/>
                </a:solidFill>
              </a:rPr>
              <a:t>Outcomes</a:t>
            </a:r>
            <a:br>
              <a:rPr lang="en-US" sz="5100" dirty="0">
                <a:solidFill>
                  <a:srgbClr val="FFFFFF"/>
                </a:solidFill>
              </a:rPr>
            </a:br>
            <a:br>
              <a:rPr lang="en-US" sz="5100" dirty="0">
                <a:solidFill>
                  <a:srgbClr val="FFFFFF"/>
                </a:solidFill>
              </a:rPr>
            </a:br>
            <a:endParaRPr lang="en-US" sz="5100" dirty="0">
              <a:solidFill>
                <a:srgbClr val="FFFFFF"/>
              </a:solidFill>
            </a:endParaRPr>
          </a:p>
        </p:txBody>
      </p:sp>
      <p:sp>
        <p:nvSpPr>
          <p:cNvPr id="28" name="Rectangle 27">
            <a:extLst>
              <a:ext uri="{FF2B5EF4-FFF2-40B4-BE49-F238E27FC236}">
                <a16:creationId xmlns:a16="http://schemas.microsoft.com/office/drawing/2014/main" id="{73B36B60-731F-409B-A240-BBF521AB74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710880774"/>
              </p:ext>
            </p:extLst>
          </p:nvPr>
        </p:nvGraphicFramePr>
        <p:xfrm>
          <a:off x="5282520" y="1178298"/>
          <a:ext cx="6266017" cy="4149084"/>
        </p:xfrm>
        <a:graphic>
          <a:graphicData uri="http://schemas.openxmlformats.org/drawingml/2006/table">
            <a:tbl>
              <a:tblPr firstRow="1" bandRow="1">
                <a:noFill/>
                <a:tableStyleId>{5C22544A-7EE6-4342-B048-85BDC9FD1C3A}</a:tableStyleId>
              </a:tblPr>
              <a:tblGrid>
                <a:gridCol w="3216280">
                  <a:extLst>
                    <a:ext uri="{9D8B030D-6E8A-4147-A177-3AD203B41FA5}">
                      <a16:colId xmlns:a16="http://schemas.microsoft.com/office/drawing/2014/main" val="20000"/>
                    </a:ext>
                  </a:extLst>
                </a:gridCol>
                <a:gridCol w="3049737">
                  <a:extLst>
                    <a:ext uri="{9D8B030D-6E8A-4147-A177-3AD203B41FA5}">
                      <a16:colId xmlns:a16="http://schemas.microsoft.com/office/drawing/2014/main" val="20001"/>
                    </a:ext>
                  </a:extLst>
                </a:gridCol>
              </a:tblGrid>
              <a:tr h="1061953">
                <a:tc>
                  <a:txBody>
                    <a:bodyPr/>
                    <a:lstStyle/>
                    <a:p>
                      <a:r>
                        <a:rPr lang="en-CA" sz="2800" b="1" cap="none" spc="30">
                          <a:solidFill>
                            <a:schemeClr val="tx1"/>
                          </a:solidFill>
                        </a:rPr>
                        <a:t>Expectation</a:t>
                      </a:r>
                    </a:p>
                  </a:txBody>
                  <a:tcPr marL="0" marR="15808" marT="79042" marB="79042" anchor="ctr">
                    <a:lnL w="12700" cmpd="sng">
                      <a:noFill/>
                    </a:lnL>
                    <a:lnR w="12700" cmpd="sng">
                      <a:noFill/>
                    </a:lnR>
                    <a:lnT w="19050" cap="flat" cmpd="sng" algn="ctr">
                      <a:solidFill>
                        <a:schemeClr val="accent1"/>
                      </a:solidFill>
                      <a:prstDash val="solid"/>
                    </a:lnT>
                    <a:lnB w="38100" cmpd="sng">
                      <a:no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800" b="1" cap="none" spc="30" dirty="0">
                          <a:solidFill>
                            <a:schemeClr val="tx1"/>
                          </a:solidFill>
                        </a:rPr>
                        <a:t>Reality</a:t>
                      </a:r>
                    </a:p>
                  </a:txBody>
                  <a:tcPr marL="0" marR="15808" marT="79042" marB="79042" anchor="ctr">
                    <a:lnL w="12700" cmpd="sng">
                      <a:noFill/>
                    </a:lnL>
                    <a:lnR w="12700" cmpd="sng">
                      <a:noFill/>
                    </a:lnR>
                    <a:lnT w="19050" cap="flat" cmpd="sng" algn="ctr">
                      <a:solidFill>
                        <a:schemeClr val="accent1"/>
                      </a:solidFill>
                      <a:prstDash val="solid"/>
                    </a:lnT>
                    <a:lnB w="38100" cmpd="sng">
                      <a:noFill/>
                    </a:lnB>
                    <a:noFill/>
                  </a:tcPr>
                </a:tc>
                <a:extLst>
                  <a:ext uri="{0D108BD9-81ED-4DB2-BD59-A6C34878D82A}">
                    <a16:rowId xmlns:a16="http://schemas.microsoft.com/office/drawing/2014/main" val="10000"/>
                  </a:ext>
                </a:extLst>
              </a:tr>
              <a:tr h="3087131">
                <a:tc>
                  <a:txBody>
                    <a:bodyPr/>
                    <a:lstStyle/>
                    <a:p>
                      <a:r>
                        <a:rPr lang="en-US" sz="2100" cap="none" spc="0" dirty="0">
                          <a:solidFill>
                            <a:schemeClr val="tx1"/>
                          </a:solidFill>
                        </a:rPr>
                        <a:t>Overall I thought there would be certain features that had a high impact on the severity of accidents.</a:t>
                      </a:r>
                    </a:p>
                    <a:p>
                      <a:r>
                        <a:rPr lang="en-US" sz="2100" cap="none" spc="0" dirty="0">
                          <a:solidFill>
                            <a:schemeClr val="tx1"/>
                          </a:solidFill>
                        </a:rPr>
                        <a:t>- Mention the features that has high impact </a:t>
                      </a:r>
                    </a:p>
                  </a:txBody>
                  <a:tcPr marL="0" marR="158084" marT="79042" marB="79042">
                    <a:lnL w="12700" cmpd="sng">
                      <a:noFill/>
                      <a:prstDash val="solid"/>
                    </a:lnL>
                    <a:lnR w="12700" cmpd="sng">
                      <a:noFill/>
                      <a:prstDash val="solid"/>
                    </a:lnR>
                    <a:lnT w="38100" cmpd="sng">
                      <a:noFill/>
                    </a:lnT>
                    <a:lnB w="12700" cmpd="sng">
                      <a:no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00" cap="none" spc="0" dirty="0">
                          <a:solidFill>
                            <a:schemeClr val="tx1"/>
                          </a:solidFill>
                        </a:rPr>
                        <a:t>There were very low/high correlations among features and accident severity.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100" cap="none" spc="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100" cap="none" spc="0" dirty="0">
                          <a:solidFill>
                            <a:schemeClr val="tx1"/>
                          </a:solidFill>
                        </a:rPr>
                        <a:t>The highest correlation was WRITE FEATURE AND BY</a:t>
                      </a:r>
                      <a:r>
                        <a:rPr lang="en-US" sz="2100" cap="none" spc="0" baseline="0" dirty="0">
                          <a:solidFill>
                            <a:schemeClr val="tx1"/>
                          </a:solidFill>
                        </a:rPr>
                        <a:t> HOW MUCH</a:t>
                      </a:r>
                      <a:endParaRPr lang="en-US" sz="2100" cap="none" spc="0" dirty="0">
                        <a:solidFill>
                          <a:schemeClr val="tx1"/>
                        </a:solidFill>
                      </a:endParaRPr>
                    </a:p>
                    <a:p>
                      <a:endParaRPr lang="en-CA" sz="2100" cap="none" spc="0" dirty="0">
                        <a:solidFill>
                          <a:schemeClr val="tx1"/>
                        </a:solidFill>
                      </a:endParaRPr>
                    </a:p>
                  </a:txBody>
                  <a:tcPr marL="0" marR="158084" marT="79042" marB="79042">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4435094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88FA52F-675E-4661-BA16-455C939430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62456" y="896684"/>
            <a:ext cx="2979252" cy="4979728"/>
          </a:xfrm>
        </p:spPr>
        <p:txBody>
          <a:bodyPr anchor="ctr">
            <a:normAutofit/>
          </a:bodyPr>
          <a:lstStyle/>
          <a:p>
            <a:pPr algn="r"/>
            <a:r>
              <a:rPr lang="en-CA" sz="4000"/>
              <a:t>LIMITATIONS</a:t>
            </a:r>
          </a:p>
        </p:txBody>
      </p:sp>
      <p:cxnSp>
        <p:nvCxnSpPr>
          <p:cNvPr id="10" name="Straight Connector 9">
            <a:extLst>
              <a:ext uri="{FF2B5EF4-FFF2-40B4-BE49-F238E27FC236}">
                <a16:creationId xmlns:a16="http://schemas.microsoft.com/office/drawing/2014/main" id="{07BC4E14-913C-46C0-ABF7-BDDAEC08A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3440" y="2071116"/>
            <a:ext cx="0" cy="2715768"/>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985172" y="896684"/>
            <a:ext cx="5484707" cy="5064633"/>
          </a:xfrm>
        </p:spPr>
        <p:txBody>
          <a:bodyPr anchor="ctr">
            <a:normAutofit/>
          </a:bodyPr>
          <a:lstStyle/>
          <a:p>
            <a:r>
              <a:rPr lang="en-US" sz="1800" dirty="0"/>
              <a:t>Not able to obtain accuracy over 70% without causing other issues such as overfitting and bias. </a:t>
            </a:r>
          </a:p>
          <a:p>
            <a:r>
              <a:rPr lang="en-US" sz="1800" dirty="0"/>
              <a:t>The data was extremely imbalanced. The majority of accidents were not serious and while this is not a real life problem, it was a problem for this model. </a:t>
            </a:r>
            <a:r>
              <a:rPr lang="en-US" sz="1800" dirty="0" err="1"/>
              <a:t>Undersampling</a:t>
            </a:r>
            <a:r>
              <a:rPr lang="en-US" sz="1800" dirty="0"/>
              <a:t> was done to improve overall scoring.</a:t>
            </a:r>
          </a:p>
          <a:p>
            <a:r>
              <a:rPr lang="en-US" sz="1800" dirty="0"/>
              <a:t>More factors surrounding accidents should be included in this data.</a:t>
            </a:r>
          </a:p>
          <a:p>
            <a:endParaRPr lang="en-US" sz="1800" dirty="0"/>
          </a:p>
          <a:p>
            <a:pPr lvl="1"/>
            <a:r>
              <a:rPr lang="en-US" sz="1800" dirty="0"/>
              <a:t>Speed limits were missing</a:t>
            </a:r>
          </a:p>
          <a:p>
            <a:pPr lvl="1"/>
            <a:r>
              <a:rPr lang="en-US" sz="1800" dirty="0"/>
              <a:t>No information on cellphone usage of drivers</a:t>
            </a:r>
          </a:p>
          <a:p>
            <a:r>
              <a:rPr lang="en-US" sz="1800" dirty="0"/>
              <a:t>Correlations?????</a:t>
            </a:r>
          </a:p>
          <a:p>
            <a:endParaRPr lang="en-CA" sz="1800" dirty="0"/>
          </a:p>
        </p:txBody>
      </p:sp>
    </p:spTree>
    <p:extLst>
      <p:ext uri="{BB962C8B-B14F-4D97-AF65-F5344CB8AC3E}">
        <p14:creationId xmlns:p14="http://schemas.microsoft.com/office/powerpoint/2010/main" val="20424673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 descr="Stick figure families holding hands">
            <a:extLst>
              <a:ext uri="{FF2B5EF4-FFF2-40B4-BE49-F238E27FC236}">
                <a16:creationId xmlns:a16="http://schemas.microsoft.com/office/drawing/2014/main" id="{02ECD3CE-138F-2DE1-2FA3-FC1D244392CF}"/>
              </a:ext>
            </a:extLst>
          </p:cNvPr>
          <p:cNvPicPr>
            <a:picLocks noChangeAspect="1"/>
          </p:cNvPicPr>
          <p:nvPr/>
        </p:nvPicPr>
        <p:blipFill rotWithShape="1">
          <a:blip r:embed="rId2">
            <a:alphaModFix amt="35000"/>
          </a:blip>
          <a:srcRect t="10598" b="5133"/>
          <a:stretch/>
        </p:blipFill>
        <p:spPr>
          <a:xfrm>
            <a:off x="20" y="10"/>
            <a:ext cx="12191980" cy="6857990"/>
          </a:xfrm>
          <a:prstGeom prst="rect">
            <a:avLst/>
          </a:prstGeom>
        </p:spPr>
      </p:pic>
      <p:sp>
        <p:nvSpPr>
          <p:cNvPr id="2" name="Title 1">
            <a:extLst>
              <a:ext uri="{FF2B5EF4-FFF2-40B4-BE49-F238E27FC236}">
                <a16:creationId xmlns:a16="http://schemas.microsoft.com/office/drawing/2014/main" id="{DA10D58E-7B5C-EBA8-588D-61FDD9609D30}"/>
              </a:ext>
            </a:extLst>
          </p:cNvPr>
          <p:cNvSpPr>
            <a:spLocks noGrp="1"/>
          </p:cNvSpPr>
          <p:nvPr>
            <p:ph type="title"/>
          </p:nvPr>
        </p:nvSpPr>
        <p:spPr>
          <a:xfrm>
            <a:off x="1066800" y="642594"/>
            <a:ext cx="10058400" cy="1371600"/>
          </a:xfrm>
        </p:spPr>
        <p:txBody>
          <a:bodyPr>
            <a:normAutofit/>
          </a:bodyPr>
          <a:lstStyle/>
          <a:p>
            <a:pPr algn="ctr"/>
            <a:r>
              <a:rPr lang="en-US" dirty="0">
                <a:solidFill>
                  <a:schemeClr val="tx1"/>
                </a:solidFill>
              </a:rPr>
              <a:t>The Team</a:t>
            </a:r>
            <a:endParaRPr lang="en-CA" dirty="0">
              <a:solidFill>
                <a:schemeClr val="tx1"/>
              </a:solidFill>
            </a:endParaRPr>
          </a:p>
        </p:txBody>
      </p:sp>
      <p:sp>
        <p:nvSpPr>
          <p:cNvPr id="4" name="Speech Bubble: Oval 3">
            <a:extLst>
              <a:ext uri="{FF2B5EF4-FFF2-40B4-BE49-F238E27FC236}">
                <a16:creationId xmlns:a16="http://schemas.microsoft.com/office/drawing/2014/main" id="{CDDA0943-54C8-BFED-E8E7-39A1AC7CCB0F}"/>
              </a:ext>
            </a:extLst>
          </p:cNvPr>
          <p:cNvSpPr/>
          <p:nvPr/>
        </p:nvSpPr>
        <p:spPr>
          <a:xfrm>
            <a:off x="1066800" y="2014194"/>
            <a:ext cx="2535382" cy="1537854"/>
          </a:xfrm>
          <a:prstGeom prst="wedgeEllipseCallout">
            <a:avLst/>
          </a:prstGeom>
          <a:solidFill>
            <a:schemeClr val="bg1"/>
          </a:solidFill>
          <a:ln>
            <a:solidFill>
              <a:schemeClr val="accent6">
                <a:alpha val="2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ADITI</a:t>
            </a:r>
            <a:endParaRPr lang="en-CA" dirty="0">
              <a:solidFill>
                <a:schemeClr val="tx1"/>
              </a:solidFill>
            </a:endParaRPr>
          </a:p>
        </p:txBody>
      </p:sp>
      <p:sp>
        <p:nvSpPr>
          <p:cNvPr id="12" name="Speech Bubble: Oval 11">
            <a:extLst>
              <a:ext uri="{FF2B5EF4-FFF2-40B4-BE49-F238E27FC236}">
                <a16:creationId xmlns:a16="http://schemas.microsoft.com/office/drawing/2014/main" id="{AAA8481A-CFB7-03F8-DB61-561E9B6CF4A5}"/>
              </a:ext>
            </a:extLst>
          </p:cNvPr>
          <p:cNvSpPr/>
          <p:nvPr/>
        </p:nvSpPr>
        <p:spPr>
          <a:xfrm>
            <a:off x="3660302" y="2014194"/>
            <a:ext cx="2535382" cy="1537854"/>
          </a:xfrm>
          <a:prstGeom prst="wedgeEllipseCallout">
            <a:avLst/>
          </a:prstGeom>
          <a:solidFill>
            <a:schemeClr val="bg1"/>
          </a:solidFill>
          <a:ln>
            <a:solidFill>
              <a:schemeClr val="accent6">
                <a:alpha val="2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BARDHONIA</a:t>
            </a:r>
            <a:endParaRPr lang="en-CA" dirty="0">
              <a:solidFill>
                <a:schemeClr val="tx1"/>
              </a:solidFill>
            </a:endParaRPr>
          </a:p>
        </p:txBody>
      </p:sp>
      <p:sp>
        <p:nvSpPr>
          <p:cNvPr id="16" name="Speech Bubble: Oval 15">
            <a:extLst>
              <a:ext uri="{FF2B5EF4-FFF2-40B4-BE49-F238E27FC236}">
                <a16:creationId xmlns:a16="http://schemas.microsoft.com/office/drawing/2014/main" id="{AF4B86B9-DADE-3948-C95F-AE9BB204A5AA}"/>
              </a:ext>
            </a:extLst>
          </p:cNvPr>
          <p:cNvSpPr/>
          <p:nvPr/>
        </p:nvSpPr>
        <p:spPr>
          <a:xfrm>
            <a:off x="6311923" y="2014194"/>
            <a:ext cx="2535382" cy="1537854"/>
          </a:xfrm>
          <a:prstGeom prst="wedgeEllipseCallout">
            <a:avLst/>
          </a:prstGeom>
          <a:solidFill>
            <a:schemeClr val="bg1"/>
          </a:solidFill>
          <a:ln>
            <a:solidFill>
              <a:schemeClr val="accent6">
                <a:alpha val="2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KRITIKA</a:t>
            </a:r>
            <a:endParaRPr lang="en-CA" dirty="0">
              <a:solidFill>
                <a:schemeClr val="tx1"/>
              </a:solidFill>
            </a:endParaRPr>
          </a:p>
        </p:txBody>
      </p:sp>
      <p:sp>
        <p:nvSpPr>
          <p:cNvPr id="17" name="Speech Bubble: Oval 16">
            <a:extLst>
              <a:ext uri="{FF2B5EF4-FFF2-40B4-BE49-F238E27FC236}">
                <a16:creationId xmlns:a16="http://schemas.microsoft.com/office/drawing/2014/main" id="{D7FA0DA1-AE97-851C-460B-A9A31C4D662E}"/>
              </a:ext>
            </a:extLst>
          </p:cNvPr>
          <p:cNvSpPr/>
          <p:nvPr/>
        </p:nvSpPr>
        <p:spPr>
          <a:xfrm>
            <a:off x="8905425" y="2014194"/>
            <a:ext cx="2535382" cy="1537854"/>
          </a:xfrm>
          <a:prstGeom prst="wedgeEllipseCallout">
            <a:avLst/>
          </a:prstGeom>
          <a:solidFill>
            <a:schemeClr val="bg1"/>
          </a:solidFill>
          <a:ln>
            <a:solidFill>
              <a:schemeClr val="accent6">
                <a:alpha val="2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RICHELLE</a:t>
            </a:r>
            <a:endParaRPr lang="en-CA" dirty="0">
              <a:solidFill>
                <a:schemeClr val="tx1"/>
              </a:solidFill>
            </a:endParaRPr>
          </a:p>
        </p:txBody>
      </p:sp>
      <p:pic>
        <p:nvPicPr>
          <p:cNvPr id="5" name="Graphic 4" descr="Cheers outline">
            <a:extLst>
              <a:ext uri="{FF2B5EF4-FFF2-40B4-BE49-F238E27FC236}">
                <a16:creationId xmlns:a16="http://schemas.microsoft.com/office/drawing/2014/main" id="{466E1D4F-4100-1BAA-372F-58E6C03216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02676" y="333375"/>
            <a:ext cx="914400" cy="914400"/>
          </a:xfrm>
          <a:prstGeom prst="rect">
            <a:avLst/>
          </a:prstGeom>
        </p:spPr>
      </p:pic>
    </p:spTree>
    <p:extLst>
      <p:ext uri="{BB962C8B-B14F-4D97-AF65-F5344CB8AC3E}">
        <p14:creationId xmlns:p14="http://schemas.microsoft.com/office/powerpoint/2010/main" val="207697842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14:presetBounceEnd="2000">
                                      <p:stCondLst>
                                        <p:cond delay="0"/>
                                      </p:stCondLst>
                                      <p:childTnLst>
                                        <p:animRot by="21600000" p14:bounceEnd="2000">
                                          <p:cBhvr>
                                            <p:cTn id="6" dur="20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7">
            <a:extLst>
              <a:ext uri="{FF2B5EF4-FFF2-40B4-BE49-F238E27FC236}">
                <a16:creationId xmlns:a16="http://schemas.microsoft.com/office/drawing/2014/main" id="{888FA52F-675E-4661-BA16-455C939430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62456" y="896684"/>
            <a:ext cx="2979252" cy="4979728"/>
          </a:xfrm>
        </p:spPr>
        <p:txBody>
          <a:bodyPr anchor="ctr">
            <a:normAutofit/>
          </a:bodyPr>
          <a:lstStyle/>
          <a:p>
            <a:pPr algn="r"/>
            <a:r>
              <a:rPr lang="en-CA" sz="3700"/>
              <a:t>OUR AGENDA/GOAL</a:t>
            </a:r>
          </a:p>
        </p:txBody>
      </p:sp>
      <p:cxnSp>
        <p:nvCxnSpPr>
          <p:cNvPr id="10" name="Straight Connector 9">
            <a:extLst>
              <a:ext uri="{FF2B5EF4-FFF2-40B4-BE49-F238E27FC236}">
                <a16:creationId xmlns:a16="http://schemas.microsoft.com/office/drawing/2014/main" id="{07BC4E14-913C-46C0-ABF7-BDDAEC08A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3440" y="2071116"/>
            <a:ext cx="0" cy="2715768"/>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5" name="Content Placeholder 2">
            <a:extLst>
              <a:ext uri="{FF2B5EF4-FFF2-40B4-BE49-F238E27FC236}">
                <a16:creationId xmlns:a16="http://schemas.microsoft.com/office/drawing/2014/main" id="{4B429E67-1687-0A36-E8BB-527D69952928}"/>
              </a:ext>
            </a:extLst>
          </p:cNvPr>
          <p:cNvGraphicFramePr>
            <a:graphicFrameLocks noGrp="1"/>
          </p:cNvGraphicFramePr>
          <p:nvPr>
            <p:ph idx="1"/>
          </p:nvPr>
        </p:nvGraphicFramePr>
        <p:xfrm>
          <a:off x="4985172" y="896684"/>
          <a:ext cx="5484707" cy="50646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3966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WHO DOES THIS PROJECT BENEFIT?</a:t>
            </a:r>
            <a:endParaRPr lang="en-CA" dirty="0"/>
          </a:p>
        </p:txBody>
      </p:sp>
      <p:sp>
        <p:nvSpPr>
          <p:cNvPr id="6" name="Oval 5">
            <a:extLst>
              <a:ext uri="{FF2B5EF4-FFF2-40B4-BE49-F238E27FC236}">
                <a16:creationId xmlns:a16="http://schemas.microsoft.com/office/drawing/2014/main" id="{C141ED96-1C66-4DAB-831F-E9EC886733B2}"/>
              </a:ext>
            </a:extLst>
          </p:cNvPr>
          <p:cNvSpPr/>
          <p:nvPr/>
        </p:nvSpPr>
        <p:spPr>
          <a:xfrm>
            <a:off x="1308268" y="2252272"/>
            <a:ext cx="1955812" cy="1955812"/>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8" name="Rectangle 27" descr="City">
            <a:extLst>
              <a:ext uri="{FF2B5EF4-FFF2-40B4-BE49-F238E27FC236}">
                <a16:creationId xmlns:a16="http://schemas.microsoft.com/office/drawing/2014/main" id="{863BE7C5-2564-4229-B179-87126A2D6D12}"/>
              </a:ext>
            </a:extLst>
          </p:cNvPr>
          <p:cNvSpPr/>
          <p:nvPr/>
        </p:nvSpPr>
        <p:spPr>
          <a:xfrm>
            <a:off x="1725080" y="2642742"/>
            <a:ext cx="1122187" cy="1122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solidFill>
              <a:srgbClr val="F96654"/>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CA" dirty="0"/>
          </a:p>
        </p:txBody>
      </p:sp>
      <p:sp>
        <p:nvSpPr>
          <p:cNvPr id="29" name="Freeform: Shape 28">
            <a:extLst>
              <a:ext uri="{FF2B5EF4-FFF2-40B4-BE49-F238E27FC236}">
                <a16:creationId xmlns:a16="http://schemas.microsoft.com/office/drawing/2014/main" id="{F82C6134-750D-42C9-9406-9DCB13849003}"/>
              </a:ext>
            </a:extLst>
          </p:cNvPr>
          <p:cNvSpPr/>
          <p:nvPr/>
        </p:nvSpPr>
        <p:spPr>
          <a:xfrm>
            <a:off x="683049" y="4817272"/>
            <a:ext cx="3206250" cy="720000"/>
          </a:xfrm>
          <a:custGeom>
            <a:avLst/>
            <a:gdLst>
              <a:gd name="connsiteX0" fmla="*/ 0 w 3206250"/>
              <a:gd name="connsiteY0" fmla="*/ 0 h 720000"/>
              <a:gd name="connsiteX1" fmla="*/ 3206250 w 3206250"/>
              <a:gd name="connsiteY1" fmla="*/ 0 h 720000"/>
              <a:gd name="connsiteX2" fmla="*/ 3206250 w 3206250"/>
              <a:gd name="connsiteY2" fmla="*/ 720000 h 720000"/>
              <a:gd name="connsiteX3" fmla="*/ 0 w 3206250"/>
              <a:gd name="connsiteY3" fmla="*/ 720000 h 720000"/>
              <a:gd name="connsiteX4" fmla="*/ 0 w 32062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6250" h="720000">
                <a:moveTo>
                  <a:pt x="0" y="0"/>
                </a:moveTo>
                <a:lnTo>
                  <a:pt x="3206250" y="0"/>
                </a:lnTo>
                <a:lnTo>
                  <a:pt x="32062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CA" sz="2500" kern="1200"/>
              <a:t>City Planners  </a:t>
            </a:r>
            <a:endParaRPr lang="en-US" sz="2500" kern="1200"/>
          </a:p>
        </p:txBody>
      </p:sp>
      <p:sp>
        <p:nvSpPr>
          <p:cNvPr id="30" name="Oval 29">
            <a:extLst>
              <a:ext uri="{FF2B5EF4-FFF2-40B4-BE49-F238E27FC236}">
                <a16:creationId xmlns:a16="http://schemas.microsoft.com/office/drawing/2014/main" id="{FE0A325F-EAEA-4DBA-B6F4-2D57B871E965}"/>
              </a:ext>
            </a:extLst>
          </p:cNvPr>
          <p:cNvSpPr/>
          <p:nvPr/>
        </p:nvSpPr>
        <p:spPr>
          <a:xfrm>
            <a:off x="5075612" y="2252272"/>
            <a:ext cx="1955812" cy="1955812"/>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1" name="Rectangle 30" descr="Building">
            <a:extLst>
              <a:ext uri="{FF2B5EF4-FFF2-40B4-BE49-F238E27FC236}">
                <a16:creationId xmlns:a16="http://schemas.microsoft.com/office/drawing/2014/main" id="{3D0A74E4-B9B0-46B2-BCCA-1B0D11AD75C1}"/>
              </a:ext>
            </a:extLst>
          </p:cNvPr>
          <p:cNvSpPr/>
          <p:nvPr/>
        </p:nvSpPr>
        <p:spPr>
          <a:xfrm>
            <a:off x="5492424" y="2669084"/>
            <a:ext cx="1122187" cy="1122187"/>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solidFill>
              <a:schemeClr val="tx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2" name="Freeform: Shape 31">
            <a:extLst>
              <a:ext uri="{FF2B5EF4-FFF2-40B4-BE49-F238E27FC236}">
                <a16:creationId xmlns:a16="http://schemas.microsoft.com/office/drawing/2014/main" id="{951342B2-9073-45A1-9D0D-AD8F56692E51}"/>
              </a:ext>
            </a:extLst>
          </p:cNvPr>
          <p:cNvSpPr/>
          <p:nvPr/>
        </p:nvSpPr>
        <p:spPr>
          <a:xfrm>
            <a:off x="4450393" y="4817272"/>
            <a:ext cx="3206250" cy="720000"/>
          </a:xfrm>
          <a:custGeom>
            <a:avLst/>
            <a:gdLst>
              <a:gd name="connsiteX0" fmla="*/ 0 w 3206250"/>
              <a:gd name="connsiteY0" fmla="*/ 0 h 720000"/>
              <a:gd name="connsiteX1" fmla="*/ 3206250 w 3206250"/>
              <a:gd name="connsiteY1" fmla="*/ 0 h 720000"/>
              <a:gd name="connsiteX2" fmla="*/ 3206250 w 3206250"/>
              <a:gd name="connsiteY2" fmla="*/ 720000 h 720000"/>
              <a:gd name="connsiteX3" fmla="*/ 0 w 3206250"/>
              <a:gd name="connsiteY3" fmla="*/ 720000 h 720000"/>
              <a:gd name="connsiteX4" fmla="*/ 0 w 32062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6250" h="720000">
                <a:moveTo>
                  <a:pt x="0" y="0"/>
                </a:moveTo>
                <a:lnTo>
                  <a:pt x="3206250" y="0"/>
                </a:lnTo>
                <a:lnTo>
                  <a:pt x="32062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CA" sz="2500" kern="1200"/>
              <a:t>Insurance Companies</a:t>
            </a:r>
            <a:endParaRPr lang="en-US" sz="2500" kern="1200"/>
          </a:p>
        </p:txBody>
      </p:sp>
      <p:sp>
        <p:nvSpPr>
          <p:cNvPr id="33" name="Oval 32">
            <a:extLst>
              <a:ext uri="{FF2B5EF4-FFF2-40B4-BE49-F238E27FC236}">
                <a16:creationId xmlns:a16="http://schemas.microsoft.com/office/drawing/2014/main" id="{1C2C7389-9CFB-497A-998D-2192D73D0032}"/>
              </a:ext>
            </a:extLst>
          </p:cNvPr>
          <p:cNvSpPr/>
          <p:nvPr/>
        </p:nvSpPr>
        <p:spPr>
          <a:xfrm>
            <a:off x="8842956" y="2252272"/>
            <a:ext cx="1955812" cy="1955812"/>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4" name="Rectangle 33" descr="Checkmark">
            <a:extLst>
              <a:ext uri="{FF2B5EF4-FFF2-40B4-BE49-F238E27FC236}">
                <a16:creationId xmlns:a16="http://schemas.microsoft.com/office/drawing/2014/main" id="{06D87896-1543-467B-841D-09393FC659C9}"/>
              </a:ext>
            </a:extLst>
          </p:cNvPr>
          <p:cNvSpPr/>
          <p:nvPr/>
        </p:nvSpPr>
        <p:spPr>
          <a:xfrm>
            <a:off x="9259768" y="2669084"/>
            <a:ext cx="1122187" cy="1122187"/>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5" name="Freeform: Shape 34">
            <a:extLst>
              <a:ext uri="{FF2B5EF4-FFF2-40B4-BE49-F238E27FC236}">
                <a16:creationId xmlns:a16="http://schemas.microsoft.com/office/drawing/2014/main" id="{C15F6E9E-71A6-4180-B447-E4B335D72022}"/>
              </a:ext>
            </a:extLst>
          </p:cNvPr>
          <p:cNvSpPr/>
          <p:nvPr/>
        </p:nvSpPr>
        <p:spPr>
          <a:xfrm>
            <a:off x="8217737" y="4817272"/>
            <a:ext cx="3206250" cy="720000"/>
          </a:xfrm>
          <a:custGeom>
            <a:avLst/>
            <a:gdLst>
              <a:gd name="connsiteX0" fmla="*/ 0 w 3206250"/>
              <a:gd name="connsiteY0" fmla="*/ 0 h 720000"/>
              <a:gd name="connsiteX1" fmla="*/ 3206250 w 3206250"/>
              <a:gd name="connsiteY1" fmla="*/ 0 h 720000"/>
              <a:gd name="connsiteX2" fmla="*/ 3206250 w 3206250"/>
              <a:gd name="connsiteY2" fmla="*/ 720000 h 720000"/>
              <a:gd name="connsiteX3" fmla="*/ 0 w 3206250"/>
              <a:gd name="connsiteY3" fmla="*/ 720000 h 720000"/>
              <a:gd name="connsiteX4" fmla="*/ 0 w 32062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6250" h="720000">
                <a:moveTo>
                  <a:pt x="0" y="0"/>
                </a:moveTo>
                <a:lnTo>
                  <a:pt x="3206250" y="0"/>
                </a:lnTo>
                <a:lnTo>
                  <a:pt x="32062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CA" sz="2500" kern="1200"/>
              <a:t>Educating Pulic</a:t>
            </a:r>
            <a:endParaRPr lang="en-US" sz="2500" kern="1200"/>
          </a:p>
        </p:txBody>
      </p:sp>
      <p:sp>
        <p:nvSpPr>
          <p:cNvPr id="18" name="TextBox 17">
            <a:extLst>
              <a:ext uri="{FF2B5EF4-FFF2-40B4-BE49-F238E27FC236}">
                <a16:creationId xmlns:a16="http://schemas.microsoft.com/office/drawing/2014/main" id="{88BDA754-4DBB-4928-93DE-516BBF12AE07}"/>
              </a:ext>
            </a:extLst>
          </p:cNvPr>
          <p:cNvSpPr txBox="1"/>
          <p:nvPr/>
        </p:nvSpPr>
        <p:spPr>
          <a:xfrm>
            <a:off x="761619" y="5193106"/>
            <a:ext cx="3200399" cy="90683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t" anchorCtr="0">
            <a:noAutofit/>
          </a:bodyPr>
          <a:lstStyle>
            <a:defPPr>
              <a:defRPr lang="en-US"/>
            </a:defPPr>
            <a:lvl1pPr lvl="0" indent="0" defTabSz="1244600">
              <a:lnSpc>
                <a:spcPct val="90000"/>
              </a:lnSpc>
              <a:spcBef>
                <a:spcPct val="0"/>
              </a:spcBef>
              <a:spcAft>
                <a:spcPct val="35000"/>
              </a:spcAft>
              <a:buNone/>
              <a:defRPr sz="1600"/>
            </a:lvl1pPr>
          </a:lstStyle>
          <a:p>
            <a:r>
              <a:rPr lang="en-US" dirty="0"/>
              <a:t>Accurately analyzing accidents can help governments to better the safety of their roads and highways. </a:t>
            </a:r>
          </a:p>
        </p:txBody>
      </p:sp>
      <p:sp>
        <p:nvSpPr>
          <p:cNvPr id="15" name="Rectangle 14">
            <a:extLst>
              <a:ext uri="{FF2B5EF4-FFF2-40B4-BE49-F238E27FC236}">
                <a16:creationId xmlns:a16="http://schemas.microsoft.com/office/drawing/2014/main" id="{FF8C3D5C-D331-40BE-872A-A1AD06D98252}"/>
              </a:ext>
            </a:extLst>
          </p:cNvPr>
          <p:cNvSpPr/>
          <p:nvPr/>
        </p:nvSpPr>
        <p:spPr>
          <a:xfrm>
            <a:off x="8401051" y="5224883"/>
            <a:ext cx="3200399" cy="84328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6" name="TextBox 15">
            <a:extLst>
              <a:ext uri="{FF2B5EF4-FFF2-40B4-BE49-F238E27FC236}">
                <a16:creationId xmlns:a16="http://schemas.microsoft.com/office/drawing/2014/main" id="{B6D5C3F7-34B2-4A34-9C86-16580952A14A}"/>
              </a:ext>
            </a:extLst>
          </p:cNvPr>
          <p:cNvSpPr txBox="1"/>
          <p:nvPr/>
        </p:nvSpPr>
        <p:spPr>
          <a:xfrm>
            <a:off x="8314945" y="5256658"/>
            <a:ext cx="3200399" cy="84328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1600" kern="1200" dirty="0"/>
              <a:t>Identifying high areas of accidents and high areas of accident severity can highlight areas of concern. </a:t>
            </a:r>
          </a:p>
        </p:txBody>
      </p:sp>
      <p:sp>
        <p:nvSpPr>
          <p:cNvPr id="14" name="TextBox 13">
            <a:extLst>
              <a:ext uri="{FF2B5EF4-FFF2-40B4-BE49-F238E27FC236}">
                <a16:creationId xmlns:a16="http://schemas.microsoft.com/office/drawing/2014/main" id="{53D1FCE1-04FC-4576-B330-638075910116}"/>
              </a:ext>
            </a:extLst>
          </p:cNvPr>
          <p:cNvSpPr txBox="1"/>
          <p:nvPr/>
        </p:nvSpPr>
        <p:spPr>
          <a:xfrm>
            <a:off x="4453318" y="5256658"/>
            <a:ext cx="3200399" cy="83933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1600" kern="1200" dirty="0"/>
              <a:t>It can also be beneficial to insurance companies looking to change their rates in different areas. </a:t>
            </a:r>
          </a:p>
        </p:txBody>
      </p:sp>
    </p:spTree>
    <p:extLst>
      <p:ext uri="{BB962C8B-B14F-4D97-AF65-F5344CB8AC3E}">
        <p14:creationId xmlns:p14="http://schemas.microsoft.com/office/powerpoint/2010/main" val="155880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1658198"/>
          </a:xfrm>
        </p:spPr>
        <p:txBody>
          <a:bodyPr>
            <a:normAutofit/>
          </a:bodyPr>
          <a:lstStyle/>
          <a:p>
            <a:r>
              <a:rPr lang="en-CA" dirty="0"/>
              <a:t>RESEARCH QUESTIONS</a:t>
            </a:r>
          </a:p>
        </p:txBody>
      </p:sp>
      <p:graphicFrame>
        <p:nvGraphicFramePr>
          <p:cNvPr id="5" name="Content Placeholder 2">
            <a:extLst>
              <a:ext uri="{FF2B5EF4-FFF2-40B4-BE49-F238E27FC236}">
                <a16:creationId xmlns:a16="http://schemas.microsoft.com/office/drawing/2014/main" id="{285BAA26-A8BC-4A08-1ABA-0EC569A64C30}"/>
              </a:ext>
            </a:extLst>
          </p:cNvPr>
          <p:cNvGraphicFramePr>
            <a:graphicFrameLocks noGrp="1"/>
          </p:cNvGraphicFramePr>
          <p:nvPr>
            <p:ph idx="1"/>
            <p:extLst>
              <p:ext uri="{D42A27DB-BD31-4B8C-83A1-F6EECF244321}">
                <p14:modId xmlns:p14="http://schemas.microsoft.com/office/powerpoint/2010/main" val="2535005601"/>
              </p:ext>
            </p:extLst>
          </p:nvPr>
        </p:nvGraphicFramePr>
        <p:xfrm>
          <a:off x="676275" y="2373549"/>
          <a:ext cx="10753725" cy="35992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12451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00" y="500400"/>
            <a:ext cx="6858001" cy="1466852"/>
          </a:xfrm>
        </p:spPr>
        <p:txBody>
          <a:bodyPr vert="horz" lIns="91440" tIns="45720" rIns="91440" bIns="45720" rtlCol="0" anchor="ctr">
            <a:normAutofit/>
          </a:bodyPr>
          <a:lstStyle/>
          <a:p>
            <a:r>
              <a:rPr lang="en-CA" dirty="0"/>
              <a:t>DATA SET</a:t>
            </a:r>
          </a:p>
        </p:txBody>
      </p:sp>
      <p:sp>
        <p:nvSpPr>
          <p:cNvPr id="3" name="Content Placeholder 2"/>
          <p:cNvSpPr>
            <a:spLocks noGrp="1"/>
          </p:cNvSpPr>
          <p:nvPr>
            <p:ph idx="1"/>
          </p:nvPr>
        </p:nvSpPr>
        <p:spPr>
          <a:xfrm>
            <a:off x="790575" y="1642994"/>
            <a:ext cx="5162550" cy="4619164"/>
          </a:xfrm>
          <a:solidFill>
            <a:schemeClr val="accent4">
              <a:lumMod val="20000"/>
              <a:lumOff val="80000"/>
            </a:schemeClr>
          </a:solidFill>
        </p:spPr>
        <p:txBody>
          <a:bodyPr>
            <a:normAutofit/>
          </a:bodyPr>
          <a:lstStyle/>
          <a:p>
            <a:pPr marL="0" indent="0">
              <a:lnSpc>
                <a:spcPct val="120000"/>
              </a:lnSpc>
              <a:spcBef>
                <a:spcPts val="0"/>
              </a:spcBef>
              <a:buNone/>
            </a:pPr>
            <a:r>
              <a:rPr lang="en-US" sz="1400" dirty="0">
                <a:latin typeface="Rockwell" panose="02060603020205020403" pitchFamily="18" charset="0"/>
              </a:rPr>
              <a:t>City of Toronto's Open Data Portal-      </a:t>
            </a:r>
            <a:r>
              <a:rPr lang="en-US" sz="1400" dirty="0">
                <a:latin typeface="Rockwell" panose="02060603020205020403" pitchFamily="18" charset="0"/>
                <a:hlinkClick r:id="rId2"/>
              </a:rPr>
              <a:t>https://open.toronto.ca/dataset/</a:t>
            </a:r>
            <a:endParaRPr lang="en-US" sz="1400" dirty="0">
              <a:latin typeface="Rockwell" panose="02060603020205020403" pitchFamily="18" charset="0"/>
            </a:endParaRPr>
          </a:p>
          <a:p>
            <a:pPr marL="0" indent="0">
              <a:lnSpc>
                <a:spcPct val="120000"/>
              </a:lnSpc>
              <a:spcBef>
                <a:spcPts val="0"/>
              </a:spcBef>
              <a:buNone/>
            </a:pPr>
            <a:endParaRPr lang="en-US" sz="1400" dirty="0">
              <a:latin typeface="Rockwell" panose="02060603020205020403" pitchFamily="18" charset="0"/>
            </a:endParaRPr>
          </a:p>
          <a:p>
            <a:pPr marL="0" indent="0">
              <a:lnSpc>
                <a:spcPct val="120000"/>
              </a:lnSpc>
              <a:spcBef>
                <a:spcPts val="0"/>
              </a:spcBef>
              <a:buNone/>
            </a:pPr>
            <a:r>
              <a:rPr lang="en-US" sz="1400" dirty="0">
                <a:latin typeface="Rockwell" panose="02060603020205020403" pitchFamily="18" charset="0"/>
              </a:rPr>
              <a:t>Seriously injured/killed collisions data : </a:t>
            </a:r>
            <a:r>
              <a:rPr lang="en-US" sz="1400" dirty="0">
                <a:latin typeface="Rockwell" panose="02060603020205020403" pitchFamily="18" charset="0"/>
                <a:hlinkClick r:id="rId3"/>
              </a:rPr>
              <a:t>https://open.toronto.ca/dataset/motor-vehicle-collisions-involving-killed-or-seriously-injured-persons/</a:t>
            </a:r>
            <a:endParaRPr lang="en-US" sz="1400" dirty="0">
              <a:latin typeface="Rockwell" panose="02060603020205020403" pitchFamily="18" charset="0"/>
            </a:endParaRPr>
          </a:p>
          <a:p>
            <a:pPr marL="0" indent="0">
              <a:lnSpc>
                <a:spcPct val="120000"/>
              </a:lnSpc>
              <a:spcBef>
                <a:spcPts val="0"/>
              </a:spcBef>
              <a:buNone/>
            </a:pPr>
            <a:endParaRPr lang="en-US" sz="1400" dirty="0">
              <a:latin typeface="Rockwell" panose="02060603020205020403" pitchFamily="18" charset="0"/>
            </a:endParaRPr>
          </a:p>
          <a:p>
            <a:pPr marL="0" indent="0">
              <a:lnSpc>
                <a:spcPct val="120000"/>
              </a:lnSpc>
              <a:spcBef>
                <a:spcPts val="0"/>
              </a:spcBef>
              <a:buNone/>
            </a:pPr>
            <a:endParaRPr lang="en-US" sz="1400" dirty="0">
              <a:latin typeface="Rockwell" panose="02060603020205020403" pitchFamily="18" charset="0"/>
            </a:endParaRPr>
          </a:p>
          <a:p>
            <a:pPr marL="0" indent="0">
              <a:lnSpc>
                <a:spcPct val="120000"/>
              </a:lnSpc>
              <a:spcBef>
                <a:spcPts val="0"/>
              </a:spcBef>
              <a:buNone/>
            </a:pPr>
            <a:r>
              <a:rPr lang="en-US" sz="1400" dirty="0">
                <a:latin typeface="Rockwell" panose="02060603020205020403" pitchFamily="18" charset="0"/>
              </a:rPr>
              <a:t>Red light cameras data : </a:t>
            </a:r>
          </a:p>
          <a:p>
            <a:pPr marL="0" indent="0">
              <a:lnSpc>
                <a:spcPct val="120000"/>
              </a:lnSpc>
              <a:spcBef>
                <a:spcPts val="0"/>
              </a:spcBef>
              <a:buNone/>
            </a:pPr>
            <a:r>
              <a:rPr lang="en-US" sz="1400" dirty="0">
                <a:latin typeface="Rockwell" panose="02060603020205020403" pitchFamily="18" charset="0"/>
                <a:hlinkClick r:id="rId4"/>
              </a:rPr>
              <a:t>https://open.toronto.ca/dataset/red-light-cameras/</a:t>
            </a:r>
            <a:endParaRPr lang="en-US" sz="1400" dirty="0">
              <a:latin typeface="Rockwell" panose="02060603020205020403" pitchFamily="18" charset="0"/>
            </a:endParaRPr>
          </a:p>
          <a:p>
            <a:pPr marL="0" indent="0">
              <a:lnSpc>
                <a:spcPct val="120000"/>
              </a:lnSpc>
              <a:spcBef>
                <a:spcPts val="0"/>
              </a:spcBef>
              <a:buNone/>
            </a:pPr>
            <a:endParaRPr lang="en-US" sz="1400" dirty="0">
              <a:latin typeface="Rockwell" panose="02060603020205020403" pitchFamily="18" charset="0"/>
            </a:endParaRPr>
          </a:p>
          <a:p>
            <a:pPr marL="0" indent="0">
              <a:lnSpc>
                <a:spcPct val="120000"/>
              </a:lnSpc>
              <a:spcBef>
                <a:spcPts val="0"/>
              </a:spcBef>
              <a:buNone/>
            </a:pPr>
            <a:endParaRPr lang="en-US" sz="1400" dirty="0">
              <a:latin typeface="Rockwell" panose="02060603020205020403" pitchFamily="18" charset="0"/>
            </a:endParaRPr>
          </a:p>
          <a:p>
            <a:pPr marL="0" indent="0">
              <a:lnSpc>
                <a:spcPct val="120000"/>
              </a:lnSpc>
              <a:spcBef>
                <a:spcPts val="0"/>
              </a:spcBef>
              <a:buNone/>
            </a:pPr>
            <a:r>
              <a:rPr lang="en-US" sz="1400" dirty="0">
                <a:latin typeface="Rockwell" panose="02060603020205020403" pitchFamily="18" charset="0"/>
              </a:rPr>
              <a:t>Traffic collision data : </a:t>
            </a:r>
          </a:p>
          <a:p>
            <a:pPr marL="0" indent="0">
              <a:lnSpc>
                <a:spcPct val="120000"/>
              </a:lnSpc>
              <a:spcBef>
                <a:spcPts val="0"/>
              </a:spcBef>
              <a:buNone/>
            </a:pPr>
            <a:r>
              <a:rPr lang="en-CA" sz="1400" u="sng" dirty="0">
                <a:latin typeface="Rockwell" panose="02060603020205020403" pitchFamily="18" charset="0"/>
                <a:hlinkClick r:id="rId3"/>
              </a:rPr>
              <a:t>https://open.toronto.ca/dataset/motor-vehicle-collisions-involving-killed-or-seriously-injured-persons/</a:t>
            </a:r>
            <a:endParaRPr lang="en-US" sz="1400" dirty="0">
              <a:latin typeface="Rockwell" panose="02060603020205020403" pitchFamily="18" charset="0"/>
            </a:endParaRPr>
          </a:p>
        </p:txBody>
      </p:sp>
      <p:graphicFrame>
        <p:nvGraphicFramePr>
          <p:cNvPr id="7" name="Diagram 6">
            <a:extLst>
              <a:ext uri="{FF2B5EF4-FFF2-40B4-BE49-F238E27FC236}">
                <a16:creationId xmlns:a16="http://schemas.microsoft.com/office/drawing/2014/main" id="{39D30EC2-79C1-4EAE-A9C2-8C879B5CB385}"/>
              </a:ext>
            </a:extLst>
          </p:cNvPr>
          <p:cNvGraphicFramePr/>
          <p:nvPr>
            <p:extLst>
              <p:ext uri="{D42A27DB-BD31-4B8C-83A1-F6EECF244321}">
                <p14:modId xmlns:p14="http://schemas.microsoft.com/office/powerpoint/2010/main" val="4107990124"/>
              </p:ext>
            </p:extLst>
          </p:nvPr>
        </p:nvGraphicFramePr>
        <p:xfrm>
          <a:off x="5543550" y="2066925"/>
          <a:ext cx="6562725" cy="419523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TextBox 8">
            <a:extLst>
              <a:ext uri="{FF2B5EF4-FFF2-40B4-BE49-F238E27FC236}">
                <a16:creationId xmlns:a16="http://schemas.microsoft.com/office/drawing/2014/main" id="{FAA0A344-5E6F-4C0C-B621-993EC3B7023E}"/>
              </a:ext>
            </a:extLst>
          </p:cNvPr>
          <p:cNvSpPr txBox="1"/>
          <p:nvPr/>
        </p:nvSpPr>
        <p:spPr>
          <a:xfrm>
            <a:off x="6334125" y="1642994"/>
            <a:ext cx="4981575" cy="369332"/>
          </a:xfrm>
          <a:prstGeom prst="rect">
            <a:avLst/>
          </a:prstGeom>
          <a:solidFill>
            <a:schemeClr val="accent4">
              <a:lumMod val="60000"/>
              <a:lumOff val="40000"/>
            </a:schemeClr>
          </a:solidFill>
        </p:spPr>
        <p:txBody>
          <a:bodyPr wrap="square">
            <a:spAutoFit/>
          </a:bodyPr>
          <a:lstStyle/>
          <a:p>
            <a:pPr algn="ctr"/>
            <a:r>
              <a:rPr lang="en-US" sz="1800" dirty="0">
                <a:solidFill>
                  <a:schemeClr val="bg1"/>
                </a:solidFill>
                <a:latin typeface="Rockwell" panose="02060603020205020403" pitchFamily="18" charset="0"/>
              </a:rPr>
              <a:t>Killed &amp; Seriously Injured Data Details</a:t>
            </a:r>
            <a:endParaRPr lang="en-CA" dirty="0">
              <a:solidFill>
                <a:schemeClr val="bg1"/>
              </a:solidFill>
            </a:endParaRPr>
          </a:p>
        </p:txBody>
      </p:sp>
    </p:spTree>
    <p:extLst>
      <p:ext uri="{BB962C8B-B14F-4D97-AF65-F5344CB8AC3E}">
        <p14:creationId xmlns:p14="http://schemas.microsoft.com/office/powerpoint/2010/main" val="4157932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88D80A3-503A-400A-9D7F-99EC3CE065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0"/>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94D11E-145E-2C02-C680-2511689665C5}"/>
              </a:ext>
            </a:extLst>
          </p:cNvPr>
          <p:cNvSpPr>
            <a:spLocks noGrp="1"/>
          </p:cNvSpPr>
          <p:nvPr>
            <p:ph type="title"/>
          </p:nvPr>
        </p:nvSpPr>
        <p:spPr>
          <a:xfrm>
            <a:off x="657224" y="4772508"/>
            <a:ext cx="10772775" cy="1658198"/>
          </a:xfrm>
        </p:spPr>
        <p:txBody>
          <a:bodyPr>
            <a:normAutofit/>
          </a:bodyPr>
          <a:lstStyle/>
          <a:p>
            <a:r>
              <a:rPr lang="en-US">
                <a:solidFill>
                  <a:srgbClr val="FFFFFF"/>
                </a:solidFill>
              </a:rPr>
              <a:t>TECHNOLOGIES USED</a:t>
            </a:r>
            <a:endParaRPr lang="en-CA" dirty="0">
              <a:solidFill>
                <a:srgbClr val="FFFFFF"/>
              </a:solidFill>
            </a:endParaRPr>
          </a:p>
        </p:txBody>
      </p:sp>
      <p:sp>
        <p:nvSpPr>
          <p:cNvPr id="4" name="Rectangle 3" descr="Panda">
            <a:extLst>
              <a:ext uri="{FF2B5EF4-FFF2-40B4-BE49-F238E27FC236}">
                <a16:creationId xmlns:a16="http://schemas.microsoft.com/office/drawing/2014/main" id="{83A251BF-83B7-4D51-9C0C-0190B5F647B4}"/>
              </a:ext>
            </a:extLst>
          </p:cNvPr>
          <p:cNvSpPr/>
          <p:nvPr/>
        </p:nvSpPr>
        <p:spPr>
          <a:xfrm>
            <a:off x="1079574" y="1802732"/>
            <a:ext cx="1222728" cy="1294088"/>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dk2">
              <a:hueOff val="0"/>
              <a:satOff val="0"/>
              <a:lumOff val="0"/>
              <a:alphaOff val="0"/>
            </a:schemeClr>
          </a:effectRef>
          <a:fontRef idx="minor">
            <a:schemeClr val="lt1"/>
          </a:fontRef>
        </p:style>
      </p:sp>
      <p:sp>
        <p:nvSpPr>
          <p:cNvPr id="5" name="Freeform: Shape 4">
            <a:extLst>
              <a:ext uri="{FF2B5EF4-FFF2-40B4-BE49-F238E27FC236}">
                <a16:creationId xmlns:a16="http://schemas.microsoft.com/office/drawing/2014/main" id="{8EEA5B45-1D73-42C6-8B7A-A5B4CEE8A824}"/>
              </a:ext>
            </a:extLst>
          </p:cNvPr>
          <p:cNvSpPr/>
          <p:nvPr/>
        </p:nvSpPr>
        <p:spPr>
          <a:xfrm>
            <a:off x="412100" y="3118065"/>
            <a:ext cx="2427175" cy="1240312"/>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b="0" kern="1200" dirty="0"/>
              <a:t>Pandas, </a:t>
            </a:r>
            <a:r>
              <a:rPr lang="en-CA" b="0" kern="1200" dirty="0" err="1"/>
              <a:t>numpy</a:t>
            </a:r>
            <a:r>
              <a:rPr lang="en-CA" b="0" kern="1200" dirty="0"/>
              <a:t>, </a:t>
            </a:r>
          </a:p>
          <a:p>
            <a:pPr marL="0" lvl="0" indent="0" algn="ctr" defTabSz="622300">
              <a:lnSpc>
                <a:spcPct val="100000"/>
              </a:lnSpc>
              <a:spcBef>
                <a:spcPct val="0"/>
              </a:spcBef>
              <a:spcAft>
                <a:spcPct val="35000"/>
              </a:spcAft>
              <a:buNone/>
            </a:pPr>
            <a:r>
              <a:rPr lang="en-CA" b="0" kern="1200" dirty="0"/>
              <a:t>seaborn</a:t>
            </a:r>
            <a:endParaRPr lang="en-US" kern="1200" dirty="0"/>
          </a:p>
        </p:txBody>
      </p:sp>
      <p:sp>
        <p:nvSpPr>
          <p:cNvPr id="8" name="Freeform: Shape 7">
            <a:extLst>
              <a:ext uri="{FF2B5EF4-FFF2-40B4-BE49-F238E27FC236}">
                <a16:creationId xmlns:a16="http://schemas.microsoft.com/office/drawing/2014/main" id="{B18BADF7-B659-4F20-AC16-E07E317C1211}"/>
              </a:ext>
            </a:extLst>
          </p:cNvPr>
          <p:cNvSpPr/>
          <p:nvPr/>
        </p:nvSpPr>
        <p:spPr>
          <a:xfrm>
            <a:off x="3394531" y="3129829"/>
            <a:ext cx="2427175" cy="1240312"/>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kern="1200" dirty="0"/>
              <a:t>Database storage: </a:t>
            </a:r>
          </a:p>
          <a:p>
            <a:pPr marL="0" lvl="0" indent="0" algn="ctr" defTabSz="622300">
              <a:lnSpc>
                <a:spcPct val="100000"/>
              </a:lnSpc>
              <a:spcBef>
                <a:spcPct val="0"/>
              </a:spcBef>
              <a:spcAft>
                <a:spcPct val="35000"/>
              </a:spcAft>
              <a:buNone/>
            </a:pPr>
            <a:r>
              <a:rPr lang="en-CA" kern="1200" dirty="0"/>
              <a:t>PostgreSQL</a:t>
            </a:r>
            <a:endParaRPr lang="en-US" kern="1200" dirty="0"/>
          </a:p>
        </p:txBody>
      </p:sp>
      <p:sp>
        <p:nvSpPr>
          <p:cNvPr id="10" name="Rectangle 9" descr="Forest scene">
            <a:extLst>
              <a:ext uri="{FF2B5EF4-FFF2-40B4-BE49-F238E27FC236}">
                <a16:creationId xmlns:a16="http://schemas.microsoft.com/office/drawing/2014/main" id="{51741E33-1F8D-4C10-831C-4A4B2CD791E2}"/>
              </a:ext>
            </a:extLst>
          </p:cNvPr>
          <p:cNvSpPr/>
          <p:nvPr/>
        </p:nvSpPr>
        <p:spPr>
          <a:xfrm>
            <a:off x="7037768" y="1940321"/>
            <a:ext cx="1092229" cy="1092229"/>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dk2">
              <a:hueOff val="0"/>
              <a:satOff val="0"/>
              <a:lumOff val="0"/>
              <a:alphaOff val="0"/>
            </a:schemeClr>
          </a:effectRef>
          <a:fontRef idx="minor">
            <a:schemeClr val="lt1"/>
          </a:fontRef>
        </p:style>
      </p:sp>
      <p:sp>
        <p:nvSpPr>
          <p:cNvPr id="11" name="Freeform: Shape 10">
            <a:extLst>
              <a:ext uri="{FF2B5EF4-FFF2-40B4-BE49-F238E27FC236}">
                <a16:creationId xmlns:a16="http://schemas.microsoft.com/office/drawing/2014/main" id="{116F1E40-39F1-4FF5-AF65-E76BBEC395D4}"/>
              </a:ext>
            </a:extLst>
          </p:cNvPr>
          <p:cNvSpPr/>
          <p:nvPr/>
        </p:nvSpPr>
        <p:spPr>
          <a:xfrm>
            <a:off x="6400373" y="3120056"/>
            <a:ext cx="2427175" cy="1240312"/>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kern="1200" dirty="0"/>
              <a:t>Decision tree </a:t>
            </a:r>
          </a:p>
          <a:p>
            <a:pPr marL="0" lvl="0" indent="0" algn="ctr" defTabSz="622300">
              <a:lnSpc>
                <a:spcPct val="100000"/>
              </a:lnSpc>
              <a:spcBef>
                <a:spcPct val="0"/>
              </a:spcBef>
              <a:spcAft>
                <a:spcPct val="35000"/>
              </a:spcAft>
              <a:buNone/>
            </a:pPr>
            <a:r>
              <a:rPr lang="en-CA" kern="1200" dirty="0"/>
              <a:t>Random forest</a:t>
            </a:r>
          </a:p>
          <a:p>
            <a:pPr marL="0" lvl="0" indent="0" algn="ctr" defTabSz="622300">
              <a:lnSpc>
                <a:spcPct val="100000"/>
              </a:lnSpc>
              <a:spcBef>
                <a:spcPct val="0"/>
              </a:spcBef>
              <a:spcAft>
                <a:spcPct val="35000"/>
              </a:spcAft>
              <a:buNone/>
            </a:pPr>
            <a:r>
              <a:rPr lang="en-CA" kern="1200" dirty="0"/>
              <a:t>Gradient boosting</a:t>
            </a:r>
            <a:endParaRPr lang="en-US" kern="1200" dirty="0"/>
          </a:p>
        </p:txBody>
      </p:sp>
      <p:sp>
        <p:nvSpPr>
          <p:cNvPr id="13" name="Freeform: Shape 12">
            <a:extLst>
              <a:ext uri="{FF2B5EF4-FFF2-40B4-BE49-F238E27FC236}">
                <a16:creationId xmlns:a16="http://schemas.microsoft.com/office/drawing/2014/main" id="{93DF2B99-B695-484E-9769-EB8470120056}"/>
              </a:ext>
            </a:extLst>
          </p:cNvPr>
          <p:cNvSpPr/>
          <p:nvPr/>
        </p:nvSpPr>
        <p:spPr>
          <a:xfrm>
            <a:off x="9352725" y="3129829"/>
            <a:ext cx="2427175" cy="472642"/>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kern="1200" dirty="0"/>
              <a:t>Tableau public</a:t>
            </a:r>
            <a:endParaRPr lang="en-US" kern="1200" dirty="0"/>
          </a:p>
        </p:txBody>
      </p:sp>
      <p:sp>
        <p:nvSpPr>
          <p:cNvPr id="18" name="TextBox 17">
            <a:extLst>
              <a:ext uri="{FF2B5EF4-FFF2-40B4-BE49-F238E27FC236}">
                <a16:creationId xmlns:a16="http://schemas.microsoft.com/office/drawing/2014/main" id="{DC665B78-7E57-48EB-862C-921B99325B02}"/>
              </a:ext>
            </a:extLst>
          </p:cNvPr>
          <p:cNvSpPr txBox="1"/>
          <p:nvPr/>
        </p:nvSpPr>
        <p:spPr>
          <a:xfrm>
            <a:off x="542599" y="1020458"/>
            <a:ext cx="2225219" cy="707886"/>
          </a:xfrm>
          <a:prstGeom prst="rect">
            <a:avLst/>
          </a:prstGeom>
          <a:noFill/>
        </p:spPr>
        <p:txBody>
          <a:bodyPr wrap="square">
            <a:spAutoFit/>
          </a:bodyPr>
          <a:lstStyle/>
          <a:p>
            <a:pPr algn="ctr"/>
            <a:r>
              <a:rPr lang="en-CA" sz="2000" kern="1200" dirty="0"/>
              <a:t>Data cleaning &amp; </a:t>
            </a:r>
          </a:p>
          <a:p>
            <a:pPr algn="ctr"/>
            <a:r>
              <a:rPr lang="en-CA" sz="2000" kern="1200" dirty="0"/>
              <a:t>exploratory analysis</a:t>
            </a:r>
            <a:endParaRPr lang="en-CA" sz="2000" dirty="0"/>
          </a:p>
        </p:txBody>
      </p:sp>
      <p:sp>
        <p:nvSpPr>
          <p:cNvPr id="20" name="Freeform: Shape 19">
            <a:extLst>
              <a:ext uri="{FF2B5EF4-FFF2-40B4-BE49-F238E27FC236}">
                <a16:creationId xmlns:a16="http://schemas.microsoft.com/office/drawing/2014/main" id="{51A2994F-50F9-445F-88BA-4DD3B0291569}"/>
              </a:ext>
            </a:extLst>
          </p:cNvPr>
          <p:cNvSpPr/>
          <p:nvPr/>
        </p:nvSpPr>
        <p:spPr>
          <a:xfrm>
            <a:off x="3448021" y="1020458"/>
            <a:ext cx="2427175" cy="707886"/>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sz="2000" kern="1200" dirty="0"/>
              <a:t>Database storage</a:t>
            </a:r>
          </a:p>
        </p:txBody>
      </p:sp>
      <p:sp>
        <p:nvSpPr>
          <p:cNvPr id="22" name="Freeform: Shape 21">
            <a:extLst>
              <a:ext uri="{FF2B5EF4-FFF2-40B4-BE49-F238E27FC236}">
                <a16:creationId xmlns:a16="http://schemas.microsoft.com/office/drawing/2014/main" id="{C66681E7-7B10-469F-860C-AD4FC3991934}"/>
              </a:ext>
            </a:extLst>
          </p:cNvPr>
          <p:cNvSpPr/>
          <p:nvPr/>
        </p:nvSpPr>
        <p:spPr>
          <a:xfrm>
            <a:off x="6400373" y="1020458"/>
            <a:ext cx="2427175" cy="707886"/>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sz="2000" kern="1200" dirty="0"/>
              <a:t>Machine learning models</a:t>
            </a:r>
            <a:endParaRPr lang="en-US" sz="2000" kern="1200" dirty="0"/>
          </a:p>
        </p:txBody>
      </p:sp>
      <p:sp>
        <p:nvSpPr>
          <p:cNvPr id="23" name="Freeform: Shape 22">
            <a:extLst>
              <a:ext uri="{FF2B5EF4-FFF2-40B4-BE49-F238E27FC236}">
                <a16:creationId xmlns:a16="http://schemas.microsoft.com/office/drawing/2014/main" id="{5C76C323-C1D6-4493-A321-67BBCA580BEF}"/>
              </a:ext>
            </a:extLst>
          </p:cNvPr>
          <p:cNvSpPr/>
          <p:nvPr/>
        </p:nvSpPr>
        <p:spPr>
          <a:xfrm>
            <a:off x="9352725" y="1020458"/>
            <a:ext cx="2427175" cy="472642"/>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sz="2000" kern="1200" dirty="0"/>
              <a:t>Dashboard</a:t>
            </a:r>
            <a:endParaRPr lang="en-US" sz="2000" kern="1200" dirty="0"/>
          </a:p>
        </p:txBody>
      </p:sp>
      <p:grpSp>
        <p:nvGrpSpPr>
          <p:cNvPr id="16" name="Group 15">
            <a:extLst>
              <a:ext uri="{FF2B5EF4-FFF2-40B4-BE49-F238E27FC236}">
                <a16:creationId xmlns:a16="http://schemas.microsoft.com/office/drawing/2014/main" id="{D4A681AE-F93B-4597-99C3-83359A3A7BF5}"/>
              </a:ext>
            </a:extLst>
          </p:cNvPr>
          <p:cNvGrpSpPr/>
          <p:nvPr/>
        </p:nvGrpSpPr>
        <p:grpSpPr>
          <a:xfrm>
            <a:off x="4297861" y="2045747"/>
            <a:ext cx="620513" cy="882223"/>
            <a:chOff x="4036212" y="2877430"/>
            <a:chExt cx="211241" cy="307258"/>
          </a:xfrm>
        </p:grpSpPr>
        <p:sp>
          <p:nvSpPr>
            <p:cNvPr id="27" name="Freeform: Shape 26">
              <a:extLst>
                <a:ext uri="{FF2B5EF4-FFF2-40B4-BE49-F238E27FC236}">
                  <a16:creationId xmlns:a16="http://schemas.microsoft.com/office/drawing/2014/main" id="{86F41012-E063-4A8D-A8B4-5591A9C234A1}"/>
                </a:ext>
              </a:extLst>
            </p:cNvPr>
            <p:cNvSpPr/>
            <p:nvPr/>
          </p:nvSpPr>
          <p:spPr>
            <a:xfrm>
              <a:off x="4036212" y="2877430"/>
              <a:ext cx="211241" cy="307258"/>
            </a:xfrm>
            <a:custGeom>
              <a:avLst/>
              <a:gdLst>
                <a:gd name="connsiteX0" fmla="*/ 116183 w 232365"/>
                <a:gd name="connsiteY0" fmla="*/ 0 h 337984"/>
                <a:gd name="connsiteX1" fmla="*/ 232365 w 232365"/>
                <a:gd name="connsiteY1" fmla="*/ 42248 h 337984"/>
                <a:gd name="connsiteX2" fmla="*/ 232365 w 232365"/>
                <a:gd name="connsiteY2" fmla="*/ 295736 h 337984"/>
                <a:gd name="connsiteX3" fmla="*/ 116183 w 232365"/>
                <a:gd name="connsiteY3" fmla="*/ 337984 h 337984"/>
                <a:gd name="connsiteX4" fmla="*/ 0 w 232365"/>
                <a:gd name="connsiteY4" fmla="*/ 295736 h 337984"/>
                <a:gd name="connsiteX5" fmla="*/ 0 w 232365"/>
                <a:gd name="connsiteY5" fmla="*/ 42248 h 337984"/>
                <a:gd name="connsiteX6" fmla="*/ 116183 w 232365"/>
                <a:gd name="connsiteY6" fmla="*/ 0 h 337984"/>
                <a:gd name="connsiteX7" fmla="*/ 116183 w 232365"/>
                <a:gd name="connsiteY7" fmla="*/ 21124 h 337984"/>
                <a:gd name="connsiteX8" fmla="*/ 21124 w 232365"/>
                <a:gd name="connsiteY8" fmla="*/ 42375 h 337984"/>
                <a:gd name="connsiteX9" fmla="*/ 21124 w 232365"/>
                <a:gd name="connsiteY9" fmla="*/ 42438 h 337984"/>
                <a:gd name="connsiteX10" fmla="*/ 116183 w 232365"/>
                <a:gd name="connsiteY10" fmla="*/ 63372 h 337984"/>
                <a:gd name="connsiteX11" fmla="*/ 211241 w 232365"/>
                <a:gd name="connsiteY11" fmla="*/ 42248 h 337984"/>
                <a:gd name="connsiteX12" fmla="*/ 116183 w 232365"/>
                <a:gd name="connsiteY12" fmla="*/ 21124 h 337984"/>
                <a:gd name="connsiteX13" fmla="*/ 211241 w 232365"/>
                <a:gd name="connsiteY13" fmla="*/ 67882 h 337984"/>
                <a:gd name="connsiteX14" fmla="*/ 116183 w 232365"/>
                <a:gd name="connsiteY14" fmla="*/ 84496 h 337984"/>
                <a:gd name="connsiteX15" fmla="*/ 21124 w 232365"/>
                <a:gd name="connsiteY15" fmla="*/ 67893 h 337984"/>
                <a:gd name="connsiteX16" fmla="*/ 21124 w 232365"/>
                <a:gd name="connsiteY16" fmla="*/ 84496 h 337984"/>
                <a:gd name="connsiteX17" fmla="*/ 116183 w 232365"/>
                <a:gd name="connsiteY17" fmla="*/ 105620 h 337984"/>
                <a:gd name="connsiteX18" fmla="*/ 211241 w 232365"/>
                <a:gd name="connsiteY18" fmla="*/ 84338 h 337984"/>
                <a:gd name="connsiteX19" fmla="*/ 211241 w 232365"/>
                <a:gd name="connsiteY19" fmla="*/ 67882 h 337984"/>
                <a:gd name="connsiteX20" fmla="*/ 211241 w 232365"/>
                <a:gd name="connsiteY20" fmla="*/ 110130 h 337984"/>
                <a:gd name="connsiteX21" fmla="*/ 116183 w 232365"/>
                <a:gd name="connsiteY21" fmla="*/ 126744 h 337984"/>
                <a:gd name="connsiteX22" fmla="*/ 21124 w 232365"/>
                <a:gd name="connsiteY22" fmla="*/ 110141 h 337984"/>
                <a:gd name="connsiteX23" fmla="*/ 21124 w 232365"/>
                <a:gd name="connsiteY23" fmla="*/ 126744 h 337984"/>
                <a:gd name="connsiteX24" fmla="*/ 116183 w 232365"/>
                <a:gd name="connsiteY24" fmla="*/ 147868 h 337984"/>
                <a:gd name="connsiteX25" fmla="*/ 211241 w 232365"/>
                <a:gd name="connsiteY25" fmla="*/ 126586 h 337984"/>
                <a:gd name="connsiteX26" fmla="*/ 211241 w 232365"/>
                <a:gd name="connsiteY26" fmla="*/ 110130 h 337984"/>
                <a:gd name="connsiteX27" fmla="*/ 211241 w 232365"/>
                <a:gd name="connsiteY27" fmla="*/ 152378 h 337984"/>
                <a:gd name="connsiteX28" fmla="*/ 116183 w 232365"/>
                <a:gd name="connsiteY28" fmla="*/ 168992 h 337984"/>
                <a:gd name="connsiteX29" fmla="*/ 21124 w 232365"/>
                <a:gd name="connsiteY29" fmla="*/ 152389 h 337984"/>
                <a:gd name="connsiteX30" fmla="*/ 21124 w 232365"/>
                <a:gd name="connsiteY30" fmla="*/ 168992 h 337984"/>
                <a:gd name="connsiteX31" fmla="*/ 116183 w 232365"/>
                <a:gd name="connsiteY31" fmla="*/ 190116 h 337984"/>
                <a:gd name="connsiteX32" fmla="*/ 211241 w 232365"/>
                <a:gd name="connsiteY32" fmla="*/ 168834 h 337984"/>
                <a:gd name="connsiteX33" fmla="*/ 211241 w 232365"/>
                <a:gd name="connsiteY33" fmla="*/ 152378 h 337984"/>
                <a:gd name="connsiteX34" fmla="*/ 211241 w 232365"/>
                <a:gd name="connsiteY34" fmla="*/ 194626 h 337984"/>
                <a:gd name="connsiteX35" fmla="*/ 116183 w 232365"/>
                <a:gd name="connsiteY35" fmla="*/ 211240 h 337984"/>
                <a:gd name="connsiteX36" fmla="*/ 21124 w 232365"/>
                <a:gd name="connsiteY36" fmla="*/ 194637 h 337984"/>
                <a:gd name="connsiteX37" fmla="*/ 21124 w 232365"/>
                <a:gd name="connsiteY37" fmla="*/ 211240 h 337984"/>
                <a:gd name="connsiteX38" fmla="*/ 116183 w 232365"/>
                <a:gd name="connsiteY38" fmla="*/ 232364 h 337984"/>
                <a:gd name="connsiteX39" fmla="*/ 211241 w 232365"/>
                <a:gd name="connsiteY39" fmla="*/ 211082 h 337984"/>
                <a:gd name="connsiteX40" fmla="*/ 211241 w 232365"/>
                <a:gd name="connsiteY40" fmla="*/ 194626 h 337984"/>
                <a:gd name="connsiteX41" fmla="*/ 211241 w 232365"/>
                <a:gd name="connsiteY41" fmla="*/ 236874 h 337984"/>
                <a:gd name="connsiteX42" fmla="*/ 116183 w 232365"/>
                <a:gd name="connsiteY42" fmla="*/ 253488 h 337984"/>
                <a:gd name="connsiteX43" fmla="*/ 21124 w 232365"/>
                <a:gd name="connsiteY43" fmla="*/ 236885 h 337984"/>
                <a:gd name="connsiteX44" fmla="*/ 21124 w 232365"/>
                <a:gd name="connsiteY44" fmla="*/ 253488 h 337984"/>
                <a:gd name="connsiteX45" fmla="*/ 116183 w 232365"/>
                <a:gd name="connsiteY45" fmla="*/ 274612 h 337984"/>
                <a:gd name="connsiteX46" fmla="*/ 211241 w 232365"/>
                <a:gd name="connsiteY46" fmla="*/ 253330 h 337984"/>
                <a:gd name="connsiteX47" fmla="*/ 211241 w 232365"/>
                <a:gd name="connsiteY47" fmla="*/ 236874 h 337984"/>
                <a:gd name="connsiteX48" fmla="*/ 211241 w 232365"/>
                <a:gd name="connsiteY48" fmla="*/ 279122 h 337984"/>
                <a:gd name="connsiteX49" fmla="*/ 116183 w 232365"/>
                <a:gd name="connsiteY49" fmla="*/ 295736 h 337984"/>
                <a:gd name="connsiteX50" fmla="*/ 21124 w 232365"/>
                <a:gd name="connsiteY50" fmla="*/ 279133 h 337984"/>
                <a:gd name="connsiteX51" fmla="*/ 21124 w 232365"/>
                <a:gd name="connsiteY51" fmla="*/ 295736 h 337984"/>
                <a:gd name="connsiteX52" fmla="*/ 116183 w 232365"/>
                <a:gd name="connsiteY52" fmla="*/ 316860 h 337984"/>
                <a:gd name="connsiteX53" fmla="*/ 211241 w 232365"/>
                <a:gd name="connsiteY53" fmla="*/ 295578 h 337984"/>
                <a:gd name="connsiteX54" fmla="*/ 211241 w 232365"/>
                <a:gd name="connsiteY54" fmla="*/ 279122 h 337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32365" h="337984">
                  <a:moveTo>
                    <a:pt x="116183" y="0"/>
                  </a:moveTo>
                  <a:cubicBezTo>
                    <a:pt x="172162" y="0"/>
                    <a:pt x="232365" y="13224"/>
                    <a:pt x="232365" y="42248"/>
                  </a:cubicBezTo>
                  <a:lnTo>
                    <a:pt x="232365" y="295736"/>
                  </a:lnTo>
                  <a:cubicBezTo>
                    <a:pt x="232365" y="324761"/>
                    <a:pt x="172162" y="337984"/>
                    <a:pt x="116183" y="337984"/>
                  </a:cubicBezTo>
                  <a:cubicBezTo>
                    <a:pt x="60204" y="337984"/>
                    <a:pt x="0" y="324761"/>
                    <a:pt x="0" y="295736"/>
                  </a:cubicBezTo>
                  <a:lnTo>
                    <a:pt x="0" y="42248"/>
                  </a:lnTo>
                  <a:cubicBezTo>
                    <a:pt x="0" y="13224"/>
                    <a:pt x="60204" y="0"/>
                    <a:pt x="116183" y="0"/>
                  </a:cubicBezTo>
                  <a:close/>
                  <a:moveTo>
                    <a:pt x="116183" y="21124"/>
                  </a:moveTo>
                  <a:cubicBezTo>
                    <a:pt x="54490" y="21124"/>
                    <a:pt x="22825" y="36492"/>
                    <a:pt x="21124" y="42375"/>
                  </a:cubicBezTo>
                  <a:lnTo>
                    <a:pt x="21124" y="42438"/>
                  </a:lnTo>
                  <a:cubicBezTo>
                    <a:pt x="22825" y="47994"/>
                    <a:pt x="54490" y="63372"/>
                    <a:pt x="116183" y="63372"/>
                  </a:cubicBezTo>
                  <a:cubicBezTo>
                    <a:pt x="177443" y="63372"/>
                    <a:pt x="209129" y="48226"/>
                    <a:pt x="211241" y="42248"/>
                  </a:cubicBezTo>
                  <a:cubicBezTo>
                    <a:pt x="209129" y="36270"/>
                    <a:pt x="177443" y="21124"/>
                    <a:pt x="116183" y="21124"/>
                  </a:cubicBezTo>
                  <a:close/>
                  <a:moveTo>
                    <a:pt x="211241" y="67882"/>
                  </a:moveTo>
                  <a:cubicBezTo>
                    <a:pt x="188776" y="79162"/>
                    <a:pt x="151640" y="84496"/>
                    <a:pt x="116183" y="84496"/>
                  </a:cubicBezTo>
                  <a:cubicBezTo>
                    <a:pt x="80726" y="84496"/>
                    <a:pt x="43600" y="79162"/>
                    <a:pt x="21124" y="67893"/>
                  </a:cubicBezTo>
                  <a:lnTo>
                    <a:pt x="21124" y="84496"/>
                  </a:lnTo>
                  <a:cubicBezTo>
                    <a:pt x="22719" y="90200"/>
                    <a:pt x="54395" y="105620"/>
                    <a:pt x="116183" y="105620"/>
                  </a:cubicBezTo>
                  <a:cubicBezTo>
                    <a:pt x="177971" y="105620"/>
                    <a:pt x="209646" y="90200"/>
                    <a:pt x="211241" y="84338"/>
                  </a:cubicBezTo>
                  <a:lnTo>
                    <a:pt x="211241" y="67882"/>
                  </a:lnTo>
                  <a:close/>
                  <a:moveTo>
                    <a:pt x="211241" y="110130"/>
                  </a:moveTo>
                  <a:cubicBezTo>
                    <a:pt x="188776" y="121410"/>
                    <a:pt x="151640" y="126744"/>
                    <a:pt x="116183" y="126744"/>
                  </a:cubicBezTo>
                  <a:cubicBezTo>
                    <a:pt x="80726" y="126744"/>
                    <a:pt x="43600" y="121410"/>
                    <a:pt x="21124" y="110141"/>
                  </a:cubicBezTo>
                  <a:lnTo>
                    <a:pt x="21124" y="126744"/>
                  </a:lnTo>
                  <a:cubicBezTo>
                    <a:pt x="22719" y="132448"/>
                    <a:pt x="54395" y="147868"/>
                    <a:pt x="116183" y="147868"/>
                  </a:cubicBezTo>
                  <a:cubicBezTo>
                    <a:pt x="177971" y="147868"/>
                    <a:pt x="209646" y="132448"/>
                    <a:pt x="211241" y="126586"/>
                  </a:cubicBezTo>
                  <a:lnTo>
                    <a:pt x="211241" y="110130"/>
                  </a:lnTo>
                  <a:close/>
                  <a:moveTo>
                    <a:pt x="211241" y="152378"/>
                  </a:moveTo>
                  <a:cubicBezTo>
                    <a:pt x="188776" y="163658"/>
                    <a:pt x="151640" y="168992"/>
                    <a:pt x="116183" y="168992"/>
                  </a:cubicBezTo>
                  <a:cubicBezTo>
                    <a:pt x="80726" y="168992"/>
                    <a:pt x="43600" y="163711"/>
                    <a:pt x="21124" y="152389"/>
                  </a:cubicBezTo>
                  <a:lnTo>
                    <a:pt x="21124" y="168992"/>
                  </a:lnTo>
                  <a:cubicBezTo>
                    <a:pt x="22719" y="174696"/>
                    <a:pt x="54395" y="190116"/>
                    <a:pt x="116183" y="190116"/>
                  </a:cubicBezTo>
                  <a:cubicBezTo>
                    <a:pt x="177971" y="190116"/>
                    <a:pt x="209646" y="174696"/>
                    <a:pt x="211241" y="168834"/>
                  </a:cubicBezTo>
                  <a:lnTo>
                    <a:pt x="211241" y="152378"/>
                  </a:lnTo>
                  <a:close/>
                  <a:moveTo>
                    <a:pt x="211241" y="194626"/>
                  </a:moveTo>
                  <a:cubicBezTo>
                    <a:pt x="188776" y="205906"/>
                    <a:pt x="151640" y="211240"/>
                    <a:pt x="116183" y="211240"/>
                  </a:cubicBezTo>
                  <a:cubicBezTo>
                    <a:pt x="80726" y="211240"/>
                    <a:pt x="43600" y="205959"/>
                    <a:pt x="21124" y="194637"/>
                  </a:cubicBezTo>
                  <a:lnTo>
                    <a:pt x="21124" y="211240"/>
                  </a:lnTo>
                  <a:cubicBezTo>
                    <a:pt x="22719" y="216944"/>
                    <a:pt x="54395" y="232364"/>
                    <a:pt x="116183" y="232364"/>
                  </a:cubicBezTo>
                  <a:cubicBezTo>
                    <a:pt x="177971" y="232364"/>
                    <a:pt x="209646" y="216944"/>
                    <a:pt x="211241" y="211082"/>
                  </a:cubicBezTo>
                  <a:lnTo>
                    <a:pt x="211241" y="194626"/>
                  </a:lnTo>
                  <a:close/>
                  <a:moveTo>
                    <a:pt x="211241" y="236874"/>
                  </a:moveTo>
                  <a:cubicBezTo>
                    <a:pt x="188776" y="248154"/>
                    <a:pt x="151640" y="253488"/>
                    <a:pt x="116183" y="253488"/>
                  </a:cubicBezTo>
                  <a:cubicBezTo>
                    <a:pt x="80726" y="253488"/>
                    <a:pt x="43600" y="248207"/>
                    <a:pt x="21124" y="236885"/>
                  </a:cubicBezTo>
                  <a:lnTo>
                    <a:pt x="21124" y="253488"/>
                  </a:lnTo>
                  <a:cubicBezTo>
                    <a:pt x="22719" y="259192"/>
                    <a:pt x="54395" y="274612"/>
                    <a:pt x="116183" y="274612"/>
                  </a:cubicBezTo>
                  <a:cubicBezTo>
                    <a:pt x="177971" y="274612"/>
                    <a:pt x="209646" y="259192"/>
                    <a:pt x="211241" y="253330"/>
                  </a:cubicBezTo>
                  <a:lnTo>
                    <a:pt x="211241" y="236874"/>
                  </a:lnTo>
                  <a:close/>
                  <a:moveTo>
                    <a:pt x="211241" y="279122"/>
                  </a:moveTo>
                  <a:cubicBezTo>
                    <a:pt x="188776" y="290402"/>
                    <a:pt x="151640" y="295736"/>
                    <a:pt x="116183" y="295736"/>
                  </a:cubicBezTo>
                  <a:cubicBezTo>
                    <a:pt x="80726" y="295736"/>
                    <a:pt x="43600" y="290455"/>
                    <a:pt x="21124" y="279133"/>
                  </a:cubicBezTo>
                  <a:lnTo>
                    <a:pt x="21124" y="295736"/>
                  </a:lnTo>
                  <a:cubicBezTo>
                    <a:pt x="22719" y="301440"/>
                    <a:pt x="54395" y="316860"/>
                    <a:pt x="116183" y="316860"/>
                  </a:cubicBezTo>
                  <a:cubicBezTo>
                    <a:pt x="177971" y="316860"/>
                    <a:pt x="209646" y="301440"/>
                    <a:pt x="211241" y="295578"/>
                  </a:cubicBezTo>
                  <a:lnTo>
                    <a:pt x="211241" y="279122"/>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9131FEBA-FF64-4798-97E8-80646ED37265}"/>
                </a:ext>
              </a:extLst>
            </p:cNvPr>
            <p:cNvSpPr/>
            <p:nvPr/>
          </p:nvSpPr>
          <p:spPr>
            <a:xfrm>
              <a:off x="4055415" y="2893422"/>
              <a:ext cx="172834" cy="45719"/>
            </a:xfrm>
            <a:custGeom>
              <a:avLst/>
              <a:gdLst>
                <a:gd name="connsiteX0" fmla="*/ 95059 w 190117"/>
                <a:gd name="connsiteY0" fmla="*/ 0 h 42248"/>
                <a:gd name="connsiteX1" fmla="*/ 190117 w 190117"/>
                <a:gd name="connsiteY1" fmla="*/ 21124 h 42248"/>
                <a:gd name="connsiteX2" fmla="*/ 95059 w 190117"/>
                <a:gd name="connsiteY2" fmla="*/ 42248 h 42248"/>
                <a:gd name="connsiteX3" fmla="*/ 0 w 190117"/>
                <a:gd name="connsiteY3" fmla="*/ 21314 h 42248"/>
                <a:gd name="connsiteX4" fmla="*/ 0 w 190117"/>
                <a:gd name="connsiteY4" fmla="*/ 21251 h 42248"/>
                <a:gd name="connsiteX5" fmla="*/ 95059 w 190117"/>
                <a:gd name="connsiteY5" fmla="*/ 0 h 4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17" h="42248">
                  <a:moveTo>
                    <a:pt x="95059" y="0"/>
                  </a:moveTo>
                  <a:cubicBezTo>
                    <a:pt x="156319" y="0"/>
                    <a:pt x="188005" y="15146"/>
                    <a:pt x="190117" y="21124"/>
                  </a:cubicBezTo>
                  <a:cubicBezTo>
                    <a:pt x="188005" y="27102"/>
                    <a:pt x="156319" y="42248"/>
                    <a:pt x="95059" y="42248"/>
                  </a:cubicBezTo>
                  <a:cubicBezTo>
                    <a:pt x="33366" y="42248"/>
                    <a:pt x="1701" y="26870"/>
                    <a:pt x="0" y="21314"/>
                  </a:cubicBezTo>
                  <a:lnTo>
                    <a:pt x="0" y="21251"/>
                  </a:lnTo>
                  <a:cubicBezTo>
                    <a:pt x="1701" y="15368"/>
                    <a:pt x="33366" y="0"/>
                    <a:pt x="95059" y="0"/>
                  </a:cubicBezTo>
                  <a:close/>
                </a:path>
              </a:pathLst>
            </a:custGeom>
            <a:solidFill>
              <a:srgbClr val="46B3BA"/>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7D62CA62-3131-4584-B0C6-74A30EDEF818}"/>
                </a:ext>
              </a:extLst>
            </p:cNvPr>
            <p:cNvSpPr/>
            <p:nvPr/>
          </p:nvSpPr>
          <p:spPr>
            <a:xfrm>
              <a:off x="4055416" y="2939141"/>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280"/>
                    <a:pt x="59602" y="16614"/>
                    <a:pt x="95059" y="16614"/>
                  </a:cubicBezTo>
                  <a:cubicBezTo>
                    <a:pt x="130516" y="16614"/>
                    <a:pt x="167652" y="11280"/>
                    <a:pt x="190117" y="0"/>
                  </a:cubicBezTo>
                  <a:close/>
                </a:path>
              </a:pathLst>
            </a:custGeom>
            <a:solidFill>
              <a:srgbClr val="46B3BA"/>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B09ED713-1808-4EC2-99B7-B2DDF5095BD3}"/>
                </a:ext>
              </a:extLst>
            </p:cNvPr>
            <p:cNvSpPr/>
            <p:nvPr/>
          </p:nvSpPr>
          <p:spPr>
            <a:xfrm>
              <a:off x="4055416" y="2977548"/>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280"/>
                    <a:pt x="59602" y="16614"/>
                    <a:pt x="95059" y="16614"/>
                  </a:cubicBezTo>
                  <a:cubicBezTo>
                    <a:pt x="130516" y="16614"/>
                    <a:pt x="167652" y="11280"/>
                    <a:pt x="190117" y="0"/>
                  </a:cubicBezTo>
                  <a:close/>
                </a:path>
              </a:pathLst>
            </a:custGeom>
            <a:solidFill>
              <a:schemeClr val="bg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5C117C09-114B-4AC0-926A-F7A10479DC21}"/>
                </a:ext>
              </a:extLst>
            </p:cNvPr>
            <p:cNvSpPr/>
            <p:nvPr/>
          </p:nvSpPr>
          <p:spPr>
            <a:xfrm>
              <a:off x="4055416" y="3015955"/>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333"/>
                    <a:pt x="59602" y="16614"/>
                    <a:pt x="95059" y="16614"/>
                  </a:cubicBezTo>
                  <a:cubicBezTo>
                    <a:pt x="130516" y="16614"/>
                    <a:pt x="167652" y="11280"/>
                    <a:pt x="190117" y="0"/>
                  </a:cubicBezTo>
                  <a:close/>
                </a:path>
              </a:pathLst>
            </a:custGeom>
            <a:solidFill>
              <a:srgbClr val="F9665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AE448908-D15C-41AB-98F9-3DA57F8DD160}"/>
                </a:ext>
              </a:extLst>
            </p:cNvPr>
            <p:cNvSpPr/>
            <p:nvPr/>
          </p:nvSpPr>
          <p:spPr>
            <a:xfrm>
              <a:off x="4055416" y="3054362"/>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333"/>
                    <a:pt x="59602" y="16614"/>
                    <a:pt x="95059" y="16614"/>
                  </a:cubicBezTo>
                  <a:cubicBezTo>
                    <a:pt x="130516" y="16614"/>
                    <a:pt x="167652" y="11280"/>
                    <a:pt x="190117" y="0"/>
                  </a:cubicBezTo>
                  <a:close/>
                </a:path>
              </a:pathLst>
            </a:custGeom>
            <a:solidFill>
              <a:srgbClr val="F9665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5897F69D-6C58-4DE9-B978-6C58B7DC5F07}"/>
                </a:ext>
              </a:extLst>
            </p:cNvPr>
            <p:cNvSpPr/>
            <p:nvPr/>
          </p:nvSpPr>
          <p:spPr>
            <a:xfrm>
              <a:off x="4055416" y="3092770"/>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333"/>
                    <a:pt x="59602" y="16614"/>
                    <a:pt x="95059" y="16614"/>
                  </a:cubicBezTo>
                  <a:cubicBezTo>
                    <a:pt x="130516" y="16614"/>
                    <a:pt x="167652" y="11280"/>
                    <a:pt x="190117" y="0"/>
                  </a:cubicBezTo>
                  <a:close/>
                </a:path>
              </a:pathLst>
            </a:custGeom>
            <a:solidFill>
              <a:schemeClr val="bg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9B727EBD-2810-4591-83C5-6FF3C86F64F5}"/>
                </a:ext>
              </a:extLst>
            </p:cNvPr>
            <p:cNvSpPr/>
            <p:nvPr/>
          </p:nvSpPr>
          <p:spPr>
            <a:xfrm>
              <a:off x="4055416" y="3131177"/>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333"/>
                    <a:pt x="59602" y="16614"/>
                    <a:pt x="95059" y="16614"/>
                  </a:cubicBezTo>
                  <a:cubicBezTo>
                    <a:pt x="130516" y="16614"/>
                    <a:pt x="167652" y="11280"/>
                    <a:pt x="190117" y="0"/>
                  </a:cubicBezTo>
                  <a:close/>
                </a:path>
              </a:pathLst>
            </a:custGeom>
            <a:solidFill>
              <a:srgbClr val="46B3BA"/>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5" name="Group 34">
            <a:extLst>
              <a:ext uri="{FF2B5EF4-FFF2-40B4-BE49-F238E27FC236}">
                <a16:creationId xmlns:a16="http://schemas.microsoft.com/office/drawing/2014/main" id="{E2EDD286-4CFB-4ECF-BED3-05C343ACD0F2}"/>
              </a:ext>
            </a:extLst>
          </p:cNvPr>
          <p:cNvGrpSpPr/>
          <p:nvPr/>
        </p:nvGrpSpPr>
        <p:grpSpPr>
          <a:xfrm>
            <a:off x="10487709" y="2638144"/>
            <a:ext cx="283723" cy="272361"/>
            <a:chOff x="10026107" y="4687356"/>
            <a:chExt cx="560232" cy="560239"/>
          </a:xfrm>
        </p:grpSpPr>
        <p:sp>
          <p:nvSpPr>
            <p:cNvPr id="36" name="Freeform: Shape 35">
              <a:extLst>
                <a:ext uri="{FF2B5EF4-FFF2-40B4-BE49-F238E27FC236}">
                  <a16:creationId xmlns:a16="http://schemas.microsoft.com/office/drawing/2014/main" id="{F0A487DD-A9A4-41C4-AF9A-3AD8D12CFBBA}"/>
                </a:ext>
              </a:extLst>
            </p:cNvPr>
            <p:cNvSpPr/>
            <p:nvPr/>
          </p:nvSpPr>
          <p:spPr>
            <a:xfrm>
              <a:off x="10062662" y="4687356"/>
              <a:ext cx="505008" cy="420181"/>
            </a:xfrm>
            <a:custGeom>
              <a:avLst/>
              <a:gdLst>
                <a:gd name="connsiteX0" fmla="*/ 457730 w 505008"/>
                <a:gd name="connsiteY0" fmla="*/ 18 h 420181"/>
                <a:gd name="connsiteX1" fmla="*/ 466673 w 505008"/>
                <a:gd name="connsiteY1" fmla="*/ 5171 h 420181"/>
                <a:gd name="connsiteX2" fmla="*/ 504022 w 505008"/>
                <a:gd name="connsiteY2" fmla="*/ 79869 h 420181"/>
                <a:gd name="connsiteX3" fmla="*/ 499839 w 505008"/>
                <a:gd name="connsiteY3" fmla="*/ 92399 h 420181"/>
                <a:gd name="connsiteX4" fmla="*/ 487309 w 505008"/>
                <a:gd name="connsiteY4" fmla="*/ 88216 h 420181"/>
                <a:gd name="connsiteX5" fmla="*/ 459839 w 505008"/>
                <a:gd name="connsiteY5" fmla="*/ 33267 h 420181"/>
                <a:gd name="connsiteX6" fmla="*/ 444768 w 505008"/>
                <a:gd name="connsiteY6" fmla="*/ 76330 h 420181"/>
                <a:gd name="connsiteX7" fmla="*/ 1587 w 505008"/>
                <a:gd name="connsiteY7" fmla="*/ 420181 h 420181"/>
                <a:gd name="connsiteX8" fmla="*/ 0 w 505008"/>
                <a:gd name="connsiteY8" fmla="*/ 401507 h 420181"/>
                <a:gd name="connsiteX9" fmla="*/ 427130 w 505008"/>
                <a:gd name="connsiteY9" fmla="*/ 70167 h 420181"/>
                <a:gd name="connsiteX10" fmla="*/ 441892 w 505008"/>
                <a:gd name="connsiteY10" fmla="*/ 28019 h 420181"/>
                <a:gd name="connsiteX11" fmla="*/ 387793 w 505008"/>
                <a:gd name="connsiteY11" fmla="*/ 55050 h 420181"/>
                <a:gd name="connsiteX12" fmla="*/ 375262 w 505008"/>
                <a:gd name="connsiteY12" fmla="*/ 50867 h 420181"/>
                <a:gd name="connsiteX13" fmla="*/ 379445 w 505008"/>
                <a:gd name="connsiteY13" fmla="*/ 38337 h 420181"/>
                <a:gd name="connsiteX14" fmla="*/ 454143 w 505008"/>
                <a:gd name="connsiteY14" fmla="*/ 988 h 420181"/>
                <a:gd name="connsiteX15" fmla="*/ 454150 w 505008"/>
                <a:gd name="connsiteY15" fmla="*/ 985 h 420181"/>
                <a:gd name="connsiteX16" fmla="*/ 457730 w 505008"/>
                <a:gd name="connsiteY16" fmla="*/ 18 h 42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5008" h="420181">
                  <a:moveTo>
                    <a:pt x="457730" y="18"/>
                  </a:moveTo>
                  <a:cubicBezTo>
                    <a:pt x="461361" y="-210"/>
                    <a:pt x="464946" y="1710"/>
                    <a:pt x="466673" y="5171"/>
                  </a:cubicBezTo>
                  <a:lnTo>
                    <a:pt x="504022" y="79869"/>
                  </a:lnTo>
                  <a:cubicBezTo>
                    <a:pt x="506327" y="84485"/>
                    <a:pt x="504455" y="90094"/>
                    <a:pt x="499839" y="92399"/>
                  </a:cubicBezTo>
                  <a:cubicBezTo>
                    <a:pt x="495224" y="94704"/>
                    <a:pt x="489614" y="92831"/>
                    <a:pt x="487309" y="88216"/>
                  </a:cubicBezTo>
                  <a:lnTo>
                    <a:pt x="459839" y="33267"/>
                  </a:lnTo>
                  <a:lnTo>
                    <a:pt x="444768" y="76330"/>
                  </a:lnTo>
                  <a:cubicBezTo>
                    <a:pt x="377473" y="268096"/>
                    <a:pt x="204061" y="402642"/>
                    <a:pt x="1587" y="420181"/>
                  </a:cubicBezTo>
                  <a:lnTo>
                    <a:pt x="0" y="401507"/>
                  </a:lnTo>
                  <a:cubicBezTo>
                    <a:pt x="195122" y="384602"/>
                    <a:pt x="362245" y="254960"/>
                    <a:pt x="427130" y="70167"/>
                  </a:cubicBezTo>
                  <a:lnTo>
                    <a:pt x="441892" y="28019"/>
                  </a:lnTo>
                  <a:lnTo>
                    <a:pt x="387793" y="55050"/>
                  </a:lnTo>
                  <a:cubicBezTo>
                    <a:pt x="383178" y="57356"/>
                    <a:pt x="377567" y="55482"/>
                    <a:pt x="375262" y="50867"/>
                  </a:cubicBezTo>
                  <a:cubicBezTo>
                    <a:pt x="372957" y="46253"/>
                    <a:pt x="374830" y="40642"/>
                    <a:pt x="379445" y="38337"/>
                  </a:cubicBezTo>
                  <a:lnTo>
                    <a:pt x="454143" y="988"/>
                  </a:lnTo>
                  <a:cubicBezTo>
                    <a:pt x="454145" y="987"/>
                    <a:pt x="454148" y="986"/>
                    <a:pt x="454150" y="985"/>
                  </a:cubicBezTo>
                  <a:cubicBezTo>
                    <a:pt x="455304" y="409"/>
                    <a:pt x="456519" y="94"/>
                    <a:pt x="457730" y="18"/>
                  </a:cubicBez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7" name="Group 36">
              <a:extLst>
                <a:ext uri="{FF2B5EF4-FFF2-40B4-BE49-F238E27FC236}">
                  <a16:creationId xmlns:a16="http://schemas.microsoft.com/office/drawing/2014/main" id="{44E03630-6ADF-42E5-AFBF-5E6C9C149EF8}"/>
                </a:ext>
              </a:extLst>
            </p:cNvPr>
            <p:cNvGrpSpPr/>
            <p:nvPr/>
          </p:nvGrpSpPr>
          <p:grpSpPr>
            <a:xfrm>
              <a:off x="10072793" y="4743387"/>
              <a:ext cx="121384" cy="130721"/>
              <a:chOff x="10072793" y="4743387"/>
              <a:chExt cx="121384" cy="130721"/>
            </a:xfrm>
          </p:grpSpPr>
          <p:sp>
            <p:nvSpPr>
              <p:cNvPr id="46" name="Freeform: Shape 45">
                <a:extLst>
                  <a:ext uri="{FF2B5EF4-FFF2-40B4-BE49-F238E27FC236}">
                    <a16:creationId xmlns:a16="http://schemas.microsoft.com/office/drawing/2014/main" id="{CA19F392-DF7A-46B0-9220-C36F142FB188}"/>
                  </a:ext>
                </a:extLst>
              </p:cNvPr>
              <p:cNvSpPr/>
              <p:nvPr/>
            </p:nvSpPr>
            <p:spPr>
              <a:xfrm>
                <a:off x="10072793" y="4743387"/>
                <a:ext cx="121384" cy="18674"/>
              </a:xfrm>
              <a:custGeom>
                <a:avLst/>
                <a:gdLst>
                  <a:gd name="connsiteX0" fmla="*/ 0 w 121384"/>
                  <a:gd name="connsiteY0" fmla="*/ 0 h 18674"/>
                  <a:gd name="connsiteX1" fmla="*/ 121384 w 121384"/>
                  <a:gd name="connsiteY1" fmla="*/ 0 h 18674"/>
                  <a:gd name="connsiteX2" fmla="*/ 121384 w 121384"/>
                  <a:gd name="connsiteY2" fmla="*/ 18674 h 18674"/>
                  <a:gd name="connsiteX3" fmla="*/ 0 w 121384"/>
                  <a:gd name="connsiteY3" fmla="*/ 18674 h 18674"/>
                  <a:gd name="connsiteX4" fmla="*/ 0 w 121384"/>
                  <a:gd name="connsiteY4" fmla="*/ 0 h 18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84" h="18674">
                    <a:moveTo>
                      <a:pt x="0" y="0"/>
                    </a:moveTo>
                    <a:lnTo>
                      <a:pt x="121384" y="0"/>
                    </a:lnTo>
                    <a:lnTo>
                      <a:pt x="121384" y="18674"/>
                    </a:lnTo>
                    <a:lnTo>
                      <a:pt x="0" y="18674"/>
                    </a:lnTo>
                    <a:lnTo>
                      <a:pt x="0" y="0"/>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Shape 46">
                <a:extLst>
                  <a:ext uri="{FF2B5EF4-FFF2-40B4-BE49-F238E27FC236}">
                    <a16:creationId xmlns:a16="http://schemas.microsoft.com/office/drawing/2014/main" id="{A0A32D93-210F-4449-981D-C0F38C3386E3}"/>
                  </a:ext>
                </a:extLst>
              </p:cNvPr>
              <p:cNvSpPr/>
              <p:nvPr/>
            </p:nvSpPr>
            <p:spPr>
              <a:xfrm>
                <a:off x="10072793" y="4780736"/>
                <a:ext cx="121384" cy="18674"/>
              </a:xfrm>
              <a:custGeom>
                <a:avLst/>
                <a:gdLst>
                  <a:gd name="connsiteX0" fmla="*/ 0 w 121384"/>
                  <a:gd name="connsiteY0" fmla="*/ 0 h 18674"/>
                  <a:gd name="connsiteX1" fmla="*/ 121384 w 121384"/>
                  <a:gd name="connsiteY1" fmla="*/ 0 h 18674"/>
                  <a:gd name="connsiteX2" fmla="*/ 121384 w 121384"/>
                  <a:gd name="connsiteY2" fmla="*/ 18674 h 18674"/>
                  <a:gd name="connsiteX3" fmla="*/ 0 w 121384"/>
                  <a:gd name="connsiteY3" fmla="*/ 18674 h 18674"/>
                  <a:gd name="connsiteX4" fmla="*/ 0 w 121384"/>
                  <a:gd name="connsiteY4" fmla="*/ 0 h 18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84" h="18674">
                    <a:moveTo>
                      <a:pt x="0" y="0"/>
                    </a:moveTo>
                    <a:lnTo>
                      <a:pt x="121384" y="0"/>
                    </a:lnTo>
                    <a:lnTo>
                      <a:pt x="121384" y="18674"/>
                    </a:lnTo>
                    <a:lnTo>
                      <a:pt x="0" y="18674"/>
                    </a:lnTo>
                    <a:lnTo>
                      <a:pt x="0" y="0"/>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Shape 47">
                <a:extLst>
                  <a:ext uri="{FF2B5EF4-FFF2-40B4-BE49-F238E27FC236}">
                    <a16:creationId xmlns:a16="http://schemas.microsoft.com/office/drawing/2014/main" id="{AB0E675D-2323-4BBC-AF59-683CFE9E1E9D}"/>
                  </a:ext>
                </a:extLst>
              </p:cNvPr>
              <p:cNvSpPr/>
              <p:nvPr/>
            </p:nvSpPr>
            <p:spPr>
              <a:xfrm>
                <a:off x="10072794" y="4818084"/>
                <a:ext cx="84035" cy="18675"/>
              </a:xfrm>
              <a:custGeom>
                <a:avLst/>
                <a:gdLst>
                  <a:gd name="connsiteX0" fmla="*/ 0 w 84035"/>
                  <a:gd name="connsiteY0" fmla="*/ 0 h 18675"/>
                  <a:gd name="connsiteX1" fmla="*/ 84035 w 84035"/>
                  <a:gd name="connsiteY1" fmla="*/ 0 h 18675"/>
                  <a:gd name="connsiteX2" fmla="*/ 84035 w 84035"/>
                  <a:gd name="connsiteY2" fmla="*/ 18675 h 18675"/>
                  <a:gd name="connsiteX3" fmla="*/ 0 w 84035"/>
                  <a:gd name="connsiteY3" fmla="*/ 18675 h 18675"/>
                  <a:gd name="connsiteX4" fmla="*/ 0 w 84035"/>
                  <a:gd name="connsiteY4" fmla="*/ 0 h 18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35" h="18675">
                    <a:moveTo>
                      <a:pt x="0" y="0"/>
                    </a:moveTo>
                    <a:lnTo>
                      <a:pt x="84035" y="0"/>
                    </a:lnTo>
                    <a:lnTo>
                      <a:pt x="84035" y="18675"/>
                    </a:lnTo>
                    <a:lnTo>
                      <a:pt x="0" y="18675"/>
                    </a:lnTo>
                    <a:lnTo>
                      <a:pt x="0" y="0"/>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Shape 48">
                <a:extLst>
                  <a:ext uri="{FF2B5EF4-FFF2-40B4-BE49-F238E27FC236}">
                    <a16:creationId xmlns:a16="http://schemas.microsoft.com/office/drawing/2014/main" id="{46D6666F-940C-4F45-9307-0FF2E3862496}"/>
                  </a:ext>
                </a:extLst>
              </p:cNvPr>
              <p:cNvSpPr/>
              <p:nvPr/>
            </p:nvSpPr>
            <p:spPr>
              <a:xfrm>
                <a:off x="10072794" y="4855433"/>
                <a:ext cx="84035" cy="18675"/>
              </a:xfrm>
              <a:custGeom>
                <a:avLst/>
                <a:gdLst>
                  <a:gd name="connsiteX0" fmla="*/ 0 w 84035"/>
                  <a:gd name="connsiteY0" fmla="*/ 0 h 18675"/>
                  <a:gd name="connsiteX1" fmla="*/ 84035 w 84035"/>
                  <a:gd name="connsiteY1" fmla="*/ 0 h 18675"/>
                  <a:gd name="connsiteX2" fmla="*/ 84035 w 84035"/>
                  <a:gd name="connsiteY2" fmla="*/ 18675 h 18675"/>
                  <a:gd name="connsiteX3" fmla="*/ 0 w 84035"/>
                  <a:gd name="connsiteY3" fmla="*/ 18675 h 18675"/>
                  <a:gd name="connsiteX4" fmla="*/ 0 w 84035"/>
                  <a:gd name="connsiteY4" fmla="*/ 0 h 18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35" h="18675">
                    <a:moveTo>
                      <a:pt x="0" y="0"/>
                    </a:moveTo>
                    <a:lnTo>
                      <a:pt x="84035" y="0"/>
                    </a:lnTo>
                    <a:lnTo>
                      <a:pt x="84035" y="18675"/>
                    </a:lnTo>
                    <a:lnTo>
                      <a:pt x="0" y="18675"/>
                    </a:lnTo>
                    <a:lnTo>
                      <a:pt x="0" y="0"/>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8" name="Freeform: Shape 37">
              <a:extLst>
                <a:ext uri="{FF2B5EF4-FFF2-40B4-BE49-F238E27FC236}">
                  <a16:creationId xmlns:a16="http://schemas.microsoft.com/office/drawing/2014/main" id="{2AC9656D-731C-4501-B3A4-ADAA210AC9CF}"/>
                </a:ext>
              </a:extLst>
            </p:cNvPr>
            <p:cNvSpPr/>
            <p:nvPr/>
          </p:nvSpPr>
          <p:spPr>
            <a:xfrm>
              <a:off x="10474293" y="4864770"/>
              <a:ext cx="84035" cy="345476"/>
            </a:xfrm>
            <a:custGeom>
              <a:avLst/>
              <a:gdLst>
                <a:gd name="connsiteX0" fmla="*/ 9338 w 84035"/>
                <a:gd name="connsiteY0" fmla="*/ 0 h 345476"/>
                <a:gd name="connsiteX1" fmla="*/ 74698 w 84035"/>
                <a:gd name="connsiteY1" fmla="*/ 0 h 345476"/>
                <a:gd name="connsiteX2" fmla="*/ 84035 w 84035"/>
                <a:gd name="connsiteY2" fmla="*/ 9338 h 345476"/>
                <a:gd name="connsiteX3" fmla="*/ 84035 w 84035"/>
                <a:gd name="connsiteY3" fmla="*/ 336139 h 345476"/>
                <a:gd name="connsiteX4" fmla="*/ 74698 w 84035"/>
                <a:gd name="connsiteY4" fmla="*/ 345476 h 345476"/>
                <a:gd name="connsiteX5" fmla="*/ 9338 w 84035"/>
                <a:gd name="connsiteY5" fmla="*/ 345476 h 345476"/>
                <a:gd name="connsiteX6" fmla="*/ 0 w 84035"/>
                <a:gd name="connsiteY6" fmla="*/ 336139 h 345476"/>
                <a:gd name="connsiteX7" fmla="*/ 0 w 84035"/>
                <a:gd name="connsiteY7" fmla="*/ 9338 h 345476"/>
                <a:gd name="connsiteX8" fmla="*/ 9338 w 84035"/>
                <a:gd name="connsiteY8" fmla="*/ 0 h 345476"/>
                <a:gd name="connsiteX9" fmla="*/ 18675 w 84035"/>
                <a:gd name="connsiteY9" fmla="*/ 18675 h 345476"/>
                <a:gd name="connsiteX10" fmla="*/ 18675 w 84035"/>
                <a:gd name="connsiteY10" fmla="*/ 326802 h 345476"/>
                <a:gd name="connsiteX11" fmla="*/ 65361 w 84035"/>
                <a:gd name="connsiteY11" fmla="*/ 326802 h 345476"/>
                <a:gd name="connsiteX12" fmla="*/ 65361 w 84035"/>
                <a:gd name="connsiteY12" fmla="*/ 18675 h 345476"/>
                <a:gd name="connsiteX13" fmla="*/ 18675 w 84035"/>
                <a:gd name="connsiteY13" fmla="*/ 18675 h 34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035" h="345476">
                  <a:moveTo>
                    <a:pt x="9338" y="0"/>
                  </a:moveTo>
                  <a:lnTo>
                    <a:pt x="74698" y="0"/>
                  </a:lnTo>
                  <a:cubicBezTo>
                    <a:pt x="79854" y="0"/>
                    <a:pt x="84035" y="4181"/>
                    <a:pt x="84035" y="9338"/>
                  </a:cubicBezTo>
                  <a:lnTo>
                    <a:pt x="84035" y="336139"/>
                  </a:lnTo>
                  <a:cubicBezTo>
                    <a:pt x="84035" y="341296"/>
                    <a:pt x="79854" y="345476"/>
                    <a:pt x="74698" y="345476"/>
                  </a:cubicBezTo>
                  <a:lnTo>
                    <a:pt x="9338" y="345476"/>
                  </a:lnTo>
                  <a:cubicBezTo>
                    <a:pt x="4181" y="345476"/>
                    <a:pt x="0" y="341296"/>
                    <a:pt x="0" y="336139"/>
                  </a:cubicBezTo>
                  <a:lnTo>
                    <a:pt x="0" y="9338"/>
                  </a:lnTo>
                  <a:cubicBezTo>
                    <a:pt x="0" y="4181"/>
                    <a:pt x="4181" y="0"/>
                    <a:pt x="9338" y="0"/>
                  </a:cubicBezTo>
                  <a:close/>
                  <a:moveTo>
                    <a:pt x="18675" y="18675"/>
                  </a:moveTo>
                  <a:lnTo>
                    <a:pt x="18675" y="326802"/>
                  </a:lnTo>
                  <a:lnTo>
                    <a:pt x="65361" y="326802"/>
                  </a:lnTo>
                  <a:lnTo>
                    <a:pt x="65361" y="18675"/>
                  </a:lnTo>
                  <a:lnTo>
                    <a:pt x="18675" y="18675"/>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AF57ABD0-1628-403D-B2BE-11F9171EEFA9}"/>
                </a:ext>
              </a:extLst>
            </p:cNvPr>
            <p:cNvSpPr/>
            <p:nvPr/>
          </p:nvSpPr>
          <p:spPr>
            <a:xfrm>
              <a:off x="10371584" y="4995491"/>
              <a:ext cx="84035" cy="214755"/>
            </a:xfrm>
            <a:custGeom>
              <a:avLst/>
              <a:gdLst>
                <a:gd name="connsiteX0" fmla="*/ 9337 w 84035"/>
                <a:gd name="connsiteY0" fmla="*/ 0 h 214755"/>
                <a:gd name="connsiteX1" fmla="*/ 74698 w 84035"/>
                <a:gd name="connsiteY1" fmla="*/ 0 h 214755"/>
                <a:gd name="connsiteX2" fmla="*/ 84035 w 84035"/>
                <a:gd name="connsiteY2" fmla="*/ 9337 h 214755"/>
                <a:gd name="connsiteX3" fmla="*/ 84035 w 84035"/>
                <a:gd name="connsiteY3" fmla="*/ 205418 h 214755"/>
                <a:gd name="connsiteX4" fmla="*/ 74698 w 84035"/>
                <a:gd name="connsiteY4" fmla="*/ 214755 h 214755"/>
                <a:gd name="connsiteX5" fmla="*/ 9337 w 84035"/>
                <a:gd name="connsiteY5" fmla="*/ 214755 h 214755"/>
                <a:gd name="connsiteX6" fmla="*/ 0 w 84035"/>
                <a:gd name="connsiteY6" fmla="*/ 205418 h 214755"/>
                <a:gd name="connsiteX7" fmla="*/ 0 w 84035"/>
                <a:gd name="connsiteY7" fmla="*/ 9337 h 214755"/>
                <a:gd name="connsiteX8" fmla="*/ 9337 w 84035"/>
                <a:gd name="connsiteY8" fmla="*/ 0 h 214755"/>
                <a:gd name="connsiteX9" fmla="*/ 18675 w 84035"/>
                <a:gd name="connsiteY9" fmla="*/ 18674 h 214755"/>
                <a:gd name="connsiteX10" fmla="*/ 18675 w 84035"/>
                <a:gd name="connsiteY10" fmla="*/ 196081 h 214755"/>
                <a:gd name="connsiteX11" fmla="*/ 65361 w 84035"/>
                <a:gd name="connsiteY11" fmla="*/ 196081 h 214755"/>
                <a:gd name="connsiteX12" fmla="*/ 65361 w 84035"/>
                <a:gd name="connsiteY12" fmla="*/ 18674 h 214755"/>
                <a:gd name="connsiteX13" fmla="*/ 18675 w 84035"/>
                <a:gd name="connsiteY13" fmla="*/ 18674 h 21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035" h="214755">
                  <a:moveTo>
                    <a:pt x="9337" y="0"/>
                  </a:moveTo>
                  <a:lnTo>
                    <a:pt x="74698" y="0"/>
                  </a:lnTo>
                  <a:cubicBezTo>
                    <a:pt x="79854" y="0"/>
                    <a:pt x="84035" y="4181"/>
                    <a:pt x="84035" y="9337"/>
                  </a:cubicBezTo>
                  <a:lnTo>
                    <a:pt x="84035" y="205418"/>
                  </a:lnTo>
                  <a:cubicBezTo>
                    <a:pt x="84035" y="210575"/>
                    <a:pt x="79854" y="214755"/>
                    <a:pt x="74698" y="214755"/>
                  </a:cubicBezTo>
                  <a:lnTo>
                    <a:pt x="9337" y="214755"/>
                  </a:lnTo>
                  <a:cubicBezTo>
                    <a:pt x="4181" y="214755"/>
                    <a:pt x="0" y="210575"/>
                    <a:pt x="0" y="205418"/>
                  </a:cubicBezTo>
                  <a:lnTo>
                    <a:pt x="0" y="9337"/>
                  </a:lnTo>
                  <a:cubicBezTo>
                    <a:pt x="0" y="4181"/>
                    <a:pt x="4181" y="0"/>
                    <a:pt x="9337" y="0"/>
                  </a:cubicBezTo>
                  <a:close/>
                  <a:moveTo>
                    <a:pt x="18675" y="18674"/>
                  </a:moveTo>
                  <a:lnTo>
                    <a:pt x="18675" y="196081"/>
                  </a:lnTo>
                  <a:lnTo>
                    <a:pt x="65361" y="196081"/>
                  </a:lnTo>
                  <a:lnTo>
                    <a:pt x="65361" y="18674"/>
                  </a:lnTo>
                  <a:lnTo>
                    <a:pt x="18675" y="18674"/>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Shape 39">
              <a:extLst>
                <a:ext uri="{FF2B5EF4-FFF2-40B4-BE49-F238E27FC236}">
                  <a16:creationId xmlns:a16="http://schemas.microsoft.com/office/drawing/2014/main" id="{7055AE8A-F78F-42E7-993F-AC96357A1702}"/>
                </a:ext>
              </a:extLst>
            </p:cNvPr>
            <p:cNvSpPr/>
            <p:nvPr/>
          </p:nvSpPr>
          <p:spPr>
            <a:xfrm>
              <a:off x="10268875" y="5060851"/>
              <a:ext cx="84035" cy="149395"/>
            </a:xfrm>
            <a:custGeom>
              <a:avLst/>
              <a:gdLst>
                <a:gd name="connsiteX0" fmla="*/ 9337 w 84035"/>
                <a:gd name="connsiteY0" fmla="*/ 0 h 149395"/>
                <a:gd name="connsiteX1" fmla="*/ 74698 w 84035"/>
                <a:gd name="connsiteY1" fmla="*/ 0 h 149395"/>
                <a:gd name="connsiteX2" fmla="*/ 84035 w 84035"/>
                <a:gd name="connsiteY2" fmla="*/ 9338 h 149395"/>
                <a:gd name="connsiteX3" fmla="*/ 84035 w 84035"/>
                <a:gd name="connsiteY3" fmla="*/ 140058 h 149395"/>
                <a:gd name="connsiteX4" fmla="*/ 74698 w 84035"/>
                <a:gd name="connsiteY4" fmla="*/ 149395 h 149395"/>
                <a:gd name="connsiteX5" fmla="*/ 9337 w 84035"/>
                <a:gd name="connsiteY5" fmla="*/ 149395 h 149395"/>
                <a:gd name="connsiteX6" fmla="*/ 0 w 84035"/>
                <a:gd name="connsiteY6" fmla="*/ 140058 h 149395"/>
                <a:gd name="connsiteX7" fmla="*/ 0 w 84035"/>
                <a:gd name="connsiteY7" fmla="*/ 9338 h 149395"/>
                <a:gd name="connsiteX8" fmla="*/ 9337 w 84035"/>
                <a:gd name="connsiteY8" fmla="*/ 0 h 149395"/>
                <a:gd name="connsiteX9" fmla="*/ 18675 w 84035"/>
                <a:gd name="connsiteY9" fmla="*/ 18675 h 149395"/>
                <a:gd name="connsiteX10" fmla="*/ 18675 w 84035"/>
                <a:gd name="connsiteY10" fmla="*/ 130721 h 149395"/>
                <a:gd name="connsiteX11" fmla="*/ 65361 w 84035"/>
                <a:gd name="connsiteY11" fmla="*/ 130721 h 149395"/>
                <a:gd name="connsiteX12" fmla="*/ 65361 w 84035"/>
                <a:gd name="connsiteY12" fmla="*/ 18675 h 149395"/>
                <a:gd name="connsiteX13" fmla="*/ 18675 w 84035"/>
                <a:gd name="connsiteY13" fmla="*/ 18675 h 14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035" h="149395">
                  <a:moveTo>
                    <a:pt x="9337" y="0"/>
                  </a:moveTo>
                  <a:lnTo>
                    <a:pt x="74698" y="0"/>
                  </a:lnTo>
                  <a:cubicBezTo>
                    <a:pt x="79854" y="0"/>
                    <a:pt x="84035" y="4181"/>
                    <a:pt x="84035" y="9338"/>
                  </a:cubicBezTo>
                  <a:lnTo>
                    <a:pt x="84035" y="140058"/>
                  </a:lnTo>
                  <a:cubicBezTo>
                    <a:pt x="84035" y="145215"/>
                    <a:pt x="79854" y="149395"/>
                    <a:pt x="74698" y="149395"/>
                  </a:cubicBezTo>
                  <a:lnTo>
                    <a:pt x="9337" y="149395"/>
                  </a:lnTo>
                  <a:cubicBezTo>
                    <a:pt x="4181" y="149395"/>
                    <a:pt x="0" y="145215"/>
                    <a:pt x="0" y="140058"/>
                  </a:cubicBezTo>
                  <a:lnTo>
                    <a:pt x="0" y="9338"/>
                  </a:lnTo>
                  <a:cubicBezTo>
                    <a:pt x="0" y="4181"/>
                    <a:pt x="4181" y="0"/>
                    <a:pt x="9337" y="0"/>
                  </a:cubicBezTo>
                  <a:close/>
                  <a:moveTo>
                    <a:pt x="18675" y="18675"/>
                  </a:moveTo>
                  <a:lnTo>
                    <a:pt x="18675" y="130721"/>
                  </a:lnTo>
                  <a:lnTo>
                    <a:pt x="65361" y="130721"/>
                  </a:lnTo>
                  <a:lnTo>
                    <a:pt x="65361" y="18675"/>
                  </a:lnTo>
                  <a:lnTo>
                    <a:pt x="18675" y="18675"/>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Shape 40">
              <a:extLst>
                <a:ext uri="{FF2B5EF4-FFF2-40B4-BE49-F238E27FC236}">
                  <a16:creationId xmlns:a16="http://schemas.microsoft.com/office/drawing/2014/main" id="{6DF2E09B-8C21-482F-BF4A-AB0F85113E27}"/>
                </a:ext>
              </a:extLst>
            </p:cNvPr>
            <p:cNvSpPr/>
            <p:nvPr/>
          </p:nvSpPr>
          <p:spPr>
            <a:xfrm>
              <a:off x="10166166" y="5107537"/>
              <a:ext cx="84035" cy="102709"/>
            </a:xfrm>
            <a:custGeom>
              <a:avLst/>
              <a:gdLst>
                <a:gd name="connsiteX0" fmla="*/ 9337 w 84035"/>
                <a:gd name="connsiteY0" fmla="*/ 0 h 102709"/>
                <a:gd name="connsiteX1" fmla="*/ 74698 w 84035"/>
                <a:gd name="connsiteY1" fmla="*/ 0 h 102709"/>
                <a:gd name="connsiteX2" fmla="*/ 84035 w 84035"/>
                <a:gd name="connsiteY2" fmla="*/ 9338 h 102709"/>
                <a:gd name="connsiteX3" fmla="*/ 84035 w 84035"/>
                <a:gd name="connsiteY3" fmla="*/ 93372 h 102709"/>
                <a:gd name="connsiteX4" fmla="*/ 74698 w 84035"/>
                <a:gd name="connsiteY4" fmla="*/ 102709 h 102709"/>
                <a:gd name="connsiteX5" fmla="*/ 9337 w 84035"/>
                <a:gd name="connsiteY5" fmla="*/ 102709 h 102709"/>
                <a:gd name="connsiteX6" fmla="*/ 0 w 84035"/>
                <a:gd name="connsiteY6" fmla="*/ 93372 h 102709"/>
                <a:gd name="connsiteX7" fmla="*/ 0 w 84035"/>
                <a:gd name="connsiteY7" fmla="*/ 9338 h 102709"/>
                <a:gd name="connsiteX8" fmla="*/ 9337 w 84035"/>
                <a:gd name="connsiteY8" fmla="*/ 0 h 102709"/>
                <a:gd name="connsiteX9" fmla="*/ 18674 w 84035"/>
                <a:gd name="connsiteY9" fmla="*/ 18675 h 102709"/>
                <a:gd name="connsiteX10" fmla="*/ 18674 w 84035"/>
                <a:gd name="connsiteY10" fmla="*/ 84035 h 102709"/>
                <a:gd name="connsiteX11" fmla="*/ 65360 w 84035"/>
                <a:gd name="connsiteY11" fmla="*/ 84035 h 102709"/>
                <a:gd name="connsiteX12" fmla="*/ 65360 w 84035"/>
                <a:gd name="connsiteY12" fmla="*/ 18675 h 102709"/>
                <a:gd name="connsiteX13" fmla="*/ 18674 w 84035"/>
                <a:gd name="connsiteY13" fmla="*/ 18675 h 10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035" h="102709">
                  <a:moveTo>
                    <a:pt x="9337" y="0"/>
                  </a:moveTo>
                  <a:lnTo>
                    <a:pt x="74698" y="0"/>
                  </a:lnTo>
                  <a:cubicBezTo>
                    <a:pt x="79854" y="0"/>
                    <a:pt x="84035" y="4181"/>
                    <a:pt x="84035" y="9338"/>
                  </a:cubicBezTo>
                  <a:lnTo>
                    <a:pt x="84035" y="93372"/>
                  </a:lnTo>
                  <a:cubicBezTo>
                    <a:pt x="84035" y="98529"/>
                    <a:pt x="79854" y="102709"/>
                    <a:pt x="74698" y="102709"/>
                  </a:cubicBezTo>
                  <a:lnTo>
                    <a:pt x="9337" y="102709"/>
                  </a:lnTo>
                  <a:cubicBezTo>
                    <a:pt x="4181" y="102709"/>
                    <a:pt x="0" y="98529"/>
                    <a:pt x="0" y="93372"/>
                  </a:cubicBezTo>
                  <a:lnTo>
                    <a:pt x="0" y="9338"/>
                  </a:lnTo>
                  <a:cubicBezTo>
                    <a:pt x="0" y="4181"/>
                    <a:pt x="4181" y="0"/>
                    <a:pt x="9337" y="0"/>
                  </a:cubicBezTo>
                  <a:close/>
                  <a:moveTo>
                    <a:pt x="18674" y="18675"/>
                  </a:moveTo>
                  <a:lnTo>
                    <a:pt x="18674" y="84035"/>
                  </a:lnTo>
                  <a:lnTo>
                    <a:pt x="65360" y="84035"/>
                  </a:lnTo>
                  <a:lnTo>
                    <a:pt x="65360" y="18675"/>
                  </a:lnTo>
                  <a:lnTo>
                    <a:pt x="18674" y="18675"/>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Freeform: Shape 41">
              <a:extLst>
                <a:ext uri="{FF2B5EF4-FFF2-40B4-BE49-F238E27FC236}">
                  <a16:creationId xmlns:a16="http://schemas.microsoft.com/office/drawing/2014/main" id="{D3C4C1FA-726D-4105-81AE-B979D413EC61}"/>
                </a:ext>
              </a:extLst>
            </p:cNvPr>
            <p:cNvSpPr/>
            <p:nvPr/>
          </p:nvSpPr>
          <p:spPr>
            <a:xfrm>
              <a:off x="10063457" y="5135549"/>
              <a:ext cx="84035" cy="74697"/>
            </a:xfrm>
            <a:custGeom>
              <a:avLst/>
              <a:gdLst>
                <a:gd name="connsiteX0" fmla="*/ 9337 w 84035"/>
                <a:gd name="connsiteY0" fmla="*/ 0 h 74697"/>
                <a:gd name="connsiteX1" fmla="*/ 74697 w 84035"/>
                <a:gd name="connsiteY1" fmla="*/ 0 h 74697"/>
                <a:gd name="connsiteX2" fmla="*/ 84035 w 84035"/>
                <a:gd name="connsiteY2" fmla="*/ 9337 h 74697"/>
                <a:gd name="connsiteX3" fmla="*/ 84035 w 84035"/>
                <a:gd name="connsiteY3" fmla="*/ 65360 h 74697"/>
                <a:gd name="connsiteX4" fmla="*/ 74697 w 84035"/>
                <a:gd name="connsiteY4" fmla="*/ 74697 h 74697"/>
                <a:gd name="connsiteX5" fmla="*/ 9337 w 84035"/>
                <a:gd name="connsiteY5" fmla="*/ 74697 h 74697"/>
                <a:gd name="connsiteX6" fmla="*/ 0 w 84035"/>
                <a:gd name="connsiteY6" fmla="*/ 65360 h 74697"/>
                <a:gd name="connsiteX7" fmla="*/ 0 w 84035"/>
                <a:gd name="connsiteY7" fmla="*/ 9337 h 74697"/>
                <a:gd name="connsiteX8" fmla="*/ 9337 w 84035"/>
                <a:gd name="connsiteY8" fmla="*/ 0 h 74697"/>
                <a:gd name="connsiteX9" fmla="*/ 18674 w 84035"/>
                <a:gd name="connsiteY9" fmla="*/ 18674 h 74697"/>
                <a:gd name="connsiteX10" fmla="*/ 18674 w 84035"/>
                <a:gd name="connsiteY10" fmla="*/ 56023 h 74697"/>
                <a:gd name="connsiteX11" fmla="*/ 65360 w 84035"/>
                <a:gd name="connsiteY11" fmla="*/ 56023 h 74697"/>
                <a:gd name="connsiteX12" fmla="*/ 65360 w 84035"/>
                <a:gd name="connsiteY12" fmla="*/ 18674 h 74697"/>
                <a:gd name="connsiteX13" fmla="*/ 18674 w 84035"/>
                <a:gd name="connsiteY13" fmla="*/ 18674 h 7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035" h="74697">
                  <a:moveTo>
                    <a:pt x="9337" y="0"/>
                  </a:moveTo>
                  <a:lnTo>
                    <a:pt x="74697" y="0"/>
                  </a:lnTo>
                  <a:cubicBezTo>
                    <a:pt x="79854" y="0"/>
                    <a:pt x="84035" y="4181"/>
                    <a:pt x="84035" y="9337"/>
                  </a:cubicBezTo>
                  <a:lnTo>
                    <a:pt x="84035" y="65360"/>
                  </a:lnTo>
                  <a:cubicBezTo>
                    <a:pt x="84035" y="70517"/>
                    <a:pt x="79854" y="74697"/>
                    <a:pt x="74697" y="74697"/>
                  </a:cubicBezTo>
                  <a:lnTo>
                    <a:pt x="9337" y="74697"/>
                  </a:lnTo>
                  <a:cubicBezTo>
                    <a:pt x="4181" y="74697"/>
                    <a:pt x="0" y="70517"/>
                    <a:pt x="0" y="65360"/>
                  </a:cubicBezTo>
                  <a:lnTo>
                    <a:pt x="0" y="9337"/>
                  </a:lnTo>
                  <a:cubicBezTo>
                    <a:pt x="0" y="4181"/>
                    <a:pt x="4181" y="0"/>
                    <a:pt x="9337" y="0"/>
                  </a:cubicBezTo>
                  <a:close/>
                  <a:moveTo>
                    <a:pt x="18674" y="18674"/>
                  </a:moveTo>
                  <a:lnTo>
                    <a:pt x="18674" y="56023"/>
                  </a:lnTo>
                  <a:lnTo>
                    <a:pt x="65360" y="56023"/>
                  </a:lnTo>
                  <a:lnTo>
                    <a:pt x="65360" y="18674"/>
                  </a:lnTo>
                  <a:lnTo>
                    <a:pt x="18674" y="18674"/>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542E6F3F-A1EA-45FB-B993-2CB4C4170122}"/>
                </a:ext>
              </a:extLst>
            </p:cNvPr>
            <p:cNvSpPr/>
            <p:nvPr/>
          </p:nvSpPr>
          <p:spPr>
            <a:xfrm>
              <a:off x="10026107" y="5228921"/>
              <a:ext cx="560232" cy="18674"/>
            </a:xfrm>
            <a:custGeom>
              <a:avLst/>
              <a:gdLst>
                <a:gd name="connsiteX0" fmla="*/ 0 w 560232"/>
                <a:gd name="connsiteY0" fmla="*/ 0 h 18674"/>
                <a:gd name="connsiteX1" fmla="*/ 560232 w 560232"/>
                <a:gd name="connsiteY1" fmla="*/ 0 h 18674"/>
                <a:gd name="connsiteX2" fmla="*/ 560232 w 560232"/>
                <a:gd name="connsiteY2" fmla="*/ 18674 h 18674"/>
                <a:gd name="connsiteX3" fmla="*/ 0 w 560232"/>
                <a:gd name="connsiteY3" fmla="*/ 18674 h 18674"/>
                <a:gd name="connsiteX4" fmla="*/ 0 w 560232"/>
                <a:gd name="connsiteY4" fmla="*/ 0 h 18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232" h="18674">
                  <a:moveTo>
                    <a:pt x="0" y="0"/>
                  </a:moveTo>
                  <a:lnTo>
                    <a:pt x="560232" y="0"/>
                  </a:lnTo>
                  <a:lnTo>
                    <a:pt x="560232" y="18674"/>
                  </a:lnTo>
                  <a:lnTo>
                    <a:pt x="0" y="18674"/>
                  </a:lnTo>
                  <a:lnTo>
                    <a:pt x="0" y="0"/>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Shape 43">
              <a:extLst>
                <a:ext uri="{FF2B5EF4-FFF2-40B4-BE49-F238E27FC236}">
                  <a16:creationId xmlns:a16="http://schemas.microsoft.com/office/drawing/2014/main" id="{178ECC0E-787A-4459-B091-F5C3A5B347CD}"/>
                </a:ext>
              </a:extLst>
            </p:cNvPr>
            <p:cNvSpPr/>
            <p:nvPr/>
          </p:nvSpPr>
          <p:spPr>
            <a:xfrm>
              <a:off x="10492967" y="4883445"/>
              <a:ext cx="46686" cy="308127"/>
            </a:xfrm>
            <a:custGeom>
              <a:avLst/>
              <a:gdLst>
                <a:gd name="connsiteX0" fmla="*/ 0 w 46686"/>
                <a:gd name="connsiteY0" fmla="*/ 0 h 308127"/>
                <a:gd name="connsiteX1" fmla="*/ 46686 w 46686"/>
                <a:gd name="connsiteY1" fmla="*/ 0 h 308127"/>
                <a:gd name="connsiteX2" fmla="*/ 46686 w 46686"/>
                <a:gd name="connsiteY2" fmla="*/ 308127 h 308127"/>
                <a:gd name="connsiteX3" fmla="*/ 0 w 46686"/>
                <a:gd name="connsiteY3" fmla="*/ 308127 h 308127"/>
                <a:gd name="connsiteX4" fmla="*/ 0 w 46686"/>
                <a:gd name="connsiteY4" fmla="*/ 0 h 308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86" h="308127">
                  <a:moveTo>
                    <a:pt x="0" y="0"/>
                  </a:moveTo>
                  <a:lnTo>
                    <a:pt x="46686" y="0"/>
                  </a:lnTo>
                  <a:lnTo>
                    <a:pt x="46686" y="308127"/>
                  </a:lnTo>
                  <a:lnTo>
                    <a:pt x="0" y="308127"/>
                  </a:lnTo>
                  <a:lnTo>
                    <a:pt x="0" y="0"/>
                  </a:lnTo>
                  <a:close/>
                </a:path>
              </a:pathLst>
            </a:custGeom>
            <a:solidFill>
              <a:srgbClr val="46B3BA"/>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Shape 44">
              <a:extLst>
                <a:ext uri="{FF2B5EF4-FFF2-40B4-BE49-F238E27FC236}">
                  <a16:creationId xmlns:a16="http://schemas.microsoft.com/office/drawing/2014/main" id="{F5001168-78A7-4177-B96B-61E98FCB8A45}"/>
                </a:ext>
              </a:extLst>
            </p:cNvPr>
            <p:cNvSpPr/>
            <p:nvPr/>
          </p:nvSpPr>
          <p:spPr>
            <a:xfrm>
              <a:off x="10082130" y="5154223"/>
              <a:ext cx="46686" cy="37349"/>
            </a:xfrm>
            <a:custGeom>
              <a:avLst/>
              <a:gdLst>
                <a:gd name="connsiteX0" fmla="*/ 0 w 46686"/>
                <a:gd name="connsiteY0" fmla="*/ 0 h 37349"/>
                <a:gd name="connsiteX1" fmla="*/ 46686 w 46686"/>
                <a:gd name="connsiteY1" fmla="*/ 0 h 37349"/>
                <a:gd name="connsiteX2" fmla="*/ 46686 w 46686"/>
                <a:gd name="connsiteY2" fmla="*/ 37349 h 37349"/>
                <a:gd name="connsiteX3" fmla="*/ 0 w 46686"/>
                <a:gd name="connsiteY3" fmla="*/ 37349 h 37349"/>
                <a:gd name="connsiteX4" fmla="*/ 0 w 46686"/>
                <a:gd name="connsiteY4" fmla="*/ 0 h 37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86" h="37349">
                  <a:moveTo>
                    <a:pt x="0" y="0"/>
                  </a:moveTo>
                  <a:lnTo>
                    <a:pt x="46686" y="0"/>
                  </a:lnTo>
                  <a:lnTo>
                    <a:pt x="46686" y="37349"/>
                  </a:lnTo>
                  <a:lnTo>
                    <a:pt x="0" y="37349"/>
                  </a:lnTo>
                  <a:lnTo>
                    <a:pt x="0" y="0"/>
                  </a:lnTo>
                  <a:close/>
                </a:path>
              </a:pathLst>
            </a:custGeom>
            <a:solidFill>
              <a:srgbClr val="F9665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9" name="Group 58">
            <a:extLst>
              <a:ext uri="{FF2B5EF4-FFF2-40B4-BE49-F238E27FC236}">
                <a16:creationId xmlns:a16="http://schemas.microsoft.com/office/drawing/2014/main" id="{822D8286-7FC4-44DF-874D-8B86D17CC2DB}"/>
              </a:ext>
            </a:extLst>
          </p:cNvPr>
          <p:cNvGrpSpPr/>
          <p:nvPr/>
        </p:nvGrpSpPr>
        <p:grpSpPr>
          <a:xfrm>
            <a:off x="10366592" y="2388552"/>
            <a:ext cx="199719" cy="190585"/>
            <a:chOff x="10340006" y="2406706"/>
            <a:chExt cx="255755" cy="240151"/>
          </a:xfrm>
        </p:grpSpPr>
        <p:sp>
          <p:nvSpPr>
            <p:cNvPr id="52" name="Freeform: Shape 51">
              <a:extLst>
                <a:ext uri="{FF2B5EF4-FFF2-40B4-BE49-F238E27FC236}">
                  <a16:creationId xmlns:a16="http://schemas.microsoft.com/office/drawing/2014/main" id="{C34CEFBC-CA92-45D2-80F9-2CA49D7334FC}"/>
                </a:ext>
              </a:extLst>
            </p:cNvPr>
            <p:cNvSpPr/>
            <p:nvPr/>
          </p:nvSpPr>
          <p:spPr>
            <a:xfrm>
              <a:off x="10340006" y="2406706"/>
              <a:ext cx="213635" cy="240151"/>
            </a:xfrm>
            <a:custGeom>
              <a:avLst/>
              <a:gdLst>
                <a:gd name="connsiteX0" fmla="*/ 161105 w 283723"/>
                <a:gd name="connsiteY0" fmla="*/ 0 h 340110"/>
                <a:gd name="connsiteX1" fmla="*/ 0 w 283723"/>
                <a:gd name="connsiteY1" fmla="*/ 170055 h 340110"/>
                <a:gd name="connsiteX2" fmla="*/ 170055 w 283723"/>
                <a:gd name="connsiteY2" fmla="*/ 340110 h 340110"/>
                <a:gd name="connsiteX3" fmla="*/ 283724 w 283723"/>
                <a:gd name="connsiteY3" fmla="*/ 296254 h 340110"/>
                <a:gd name="connsiteX4" fmla="*/ 161105 w 283723"/>
                <a:gd name="connsiteY4" fmla="*/ 173635 h 340110"/>
                <a:gd name="connsiteX5" fmla="*/ 161105 w 283723"/>
                <a:gd name="connsiteY5" fmla="*/ 0 h 34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723" h="340110">
                  <a:moveTo>
                    <a:pt x="161105" y="0"/>
                  </a:moveTo>
                  <a:cubicBezTo>
                    <a:pt x="71602" y="4475"/>
                    <a:pt x="0" y="79657"/>
                    <a:pt x="0" y="170055"/>
                  </a:cubicBezTo>
                  <a:cubicBezTo>
                    <a:pt x="0" y="264033"/>
                    <a:pt x="76077" y="340110"/>
                    <a:pt x="170055" y="340110"/>
                  </a:cubicBezTo>
                  <a:cubicBezTo>
                    <a:pt x="212569" y="340110"/>
                    <a:pt x="252398" y="324895"/>
                    <a:pt x="283724" y="296254"/>
                  </a:cubicBezTo>
                  <a:lnTo>
                    <a:pt x="161105" y="173635"/>
                  </a:lnTo>
                  <a:lnTo>
                    <a:pt x="161105" y="0"/>
                  </a:lnTo>
                  <a:close/>
                </a:path>
              </a:pathLst>
            </a:custGeom>
            <a:solidFill>
              <a:srgbClr val="000000"/>
            </a:solidFill>
            <a:ln w="4465" cap="flat">
              <a:noFill/>
              <a:prstDash val="solid"/>
              <a:miter/>
            </a:ln>
          </p:spPr>
          <p:txBody>
            <a:bodyPr rtlCol="0" anchor="ctr"/>
            <a:lstStyle/>
            <a:p>
              <a:endParaRPr lang="en-CA"/>
            </a:p>
          </p:txBody>
        </p:sp>
        <p:sp>
          <p:nvSpPr>
            <p:cNvPr id="53" name="Freeform: Shape 52">
              <a:extLst>
                <a:ext uri="{FF2B5EF4-FFF2-40B4-BE49-F238E27FC236}">
                  <a16:creationId xmlns:a16="http://schemas.microsoft.com/office/drawing/2014/main" id="{9EEDD226-F4D2-43E5-B5F1-E0D1A7207EDA}"/>
                </a:ext>
              </a:extLst>
            </p:cNvPr>
            <p:cNvSpPr/>
            <p:nvPr/>
          </p:nvSpPr>
          <p:spPr>
            <a:xfrm>
              <a:off x="10474791" y="2406706"/>
              <a:ext cx="120970" cy="113755"/>
            </a:xfrm>
            <a:custGeom>
              <a:avLst/>
              <a:gdLst>
                <a:gd name="connsiteX0" fmla="*/ 0 w 160657"/>
                <a:gd name="connsiteY0" fmla="*/ 0 h 161104"/>
                <a:gd name="connsiteX1" fmla="*/ 0 w 160657"/>
                <a:gd name="connsiteY1" fmla="*/ 161105 h 161104"/>
                <a:gd name="connsiteX2" fmla="*/ 160657 w 160657"/>
                <a:gd name="connsiteY2" fmla="*/ 161105 h 161104"/>
                <a:gd name="connsiteX3" fmla="*/ 0 w 160657"/>
                <a:gd name="connsiteY3" fmla="*/ 0 h 161104"/>
              </a:gdLst>
              <a:ahLst/>
              <a:cxnLst>
                <a:cxn ang="0">
                  <a:pos x="connsiteX0" y="connsiteY0"/>
                </a:cxn>
                <a:cxn ang="0">
                  <a:pos x="connsiteX1" y="connsiteY1"/>
                </a:cxn>
                <a:cxn ang="0">
                  <a:pos x="connsiteX2" y="connsiteY2"/>
                </a:cxn>
                <a:cxn ang="0">
                  <a:pos x="connsiteX3" y="connsiteY3"/>
                </a:cxn>
              </a:cxnLst>
              <a:rect l="l" t="t" r="r" b="b"/>
              <a:pathLst>
                <a:path w="160657" h="161104">
                  <a:moveTo>
                    <a:pt x="0" y="0"/>
                  </a:moveTo>
                  <a:lnTo>
                    <a:pt x="0" y="161105"/>
                  </a:lnTo>
                  <a:lnTo>
                    <a:pt x="160657" y="161105"/>
                  </a:lnTo>
                  <a:cubicBezTo>
                    <a:pt x="156182" y="73840"/>
                    <a:pt x="86818" y="4475"/>
                    <a:pt x="0" y="0"/>
                  </a:cubicBezTo>
                  <a:close/>
                </a:path>
              </a:pathLst>
            </a:custGeom>
            <a:solidFill>
              <a:srgbClr val="F96654"/>
            </a:solidFill>
            <a:ln w="4465" cap="flat">
              <a:noFill/>
              <a:prstDash val="solid"/>
              <a:miter/>
            </a:ln>
          </p:spPr>
          <p:txBody>
            <a:bodyPr rtlCol="0" anchor="ctr"/>
            <a:lstStyle/>
            <a:p>
              <a:endParaRPr lang="en-CA"/>
            </a:p>
          </p:txBody>
        </p:sp>
        <p:sp>
          <p:nvSpPr>
            <p:cNvPr id="54" name="Freeform: Shape 53">
              <a:extLst>
                <a:ext uri="{FF2B5EF4-FFF2-40B4-BE49-F238E27FC236}">
                  <a16:creationId xmlns:a16="http://schemas.microsoft.com/office/drawing/2014/main" id="{DA5F39E5-0C84-400E-A63E-FF1ADDC4719D}"/>
                </a:ext>
              </a:extLst>
            </p:cNvPr>
            <p:cNvSpPr/>
            <p:nvPr/>
          </p:nvSpPr>
          <p:spPr>
            <a:xfrm>
              <a:off x="10484227" y="2533101"/>
              <a:ext cx="111534" cy="73941"/>
            </a:xfrm>
            <a:custGeom>
              <a:avLst/>
              <a:gdLst>
                <a:gd name="connsiteX0" fmla="*/ 0 w 148126"/>
                <a:gd name="connsiteY0" fmla="*/ 0 h 104718"/>
                <a:gd name="connsiteX1" fmla="*/ 104718 w 148126"/>
                <a:gd name="connsiteY1" fmla="*/ 104718 h 104718"/>
                <a:gd name="connsiteX2" fmla="*/ 148127 w 148126"/>
                <a:gd name="connsiteY2" fmla="*/ 0 h 104718"/>
                <a:gd name="connsiteX3" fmla="*/ 0 w 148126"/>
                <a:gd name="connsiteY3" fmla="*/ 0 h 104718"/>
              </a:gdLst>
              <a:ahLst/>
              <a:cxnLst>
                <a:cxn ang="0">
                  <a:pos x="connsiteX0" y="connsiteY0"/>
                </a:cxn>
                <a:cxn ang="0">
                  <a:pos x="connsiteX1" y="connsiteY1"/>
                </a:cxn>
                <a:cxn ang="0">
                  <a:pos x="connsiteX2" y="connsiteY2"/>
                </a:cxn>
                <a:cxn ang="0">
                  <a:pos x="connsiteX3" y="connsiteY3"/>
                </a:cxn>
              </a:cxnLst>
              <a:rect l="l" t="t" r="r" b="b"/>
              <a:pathLst>
                <a:path w="148126" h="104718">
                  <a:moveTo>
                    <a:pt x="0" y="0"/>
                  </a:moveTo>
                  <a:lnTo>
                    <a:pt x="104718" y="104718"/>
                  </a:lnTo>
                  <a:cubicBezTo>
                    <a:pt x="131121" y="75630"/>
                    <a:pt x="146337" y="38934"/>
                    <a:pt x="148127" y="0"/>
                  </a:cubicBezTo>
                  <a:lnTo>
                    <a:pt x="0" y="0"/>
                  </a:lnTo>
                  <a:close/>
                </a:path>
              </a:pathLst>
            </a:custGeom>
            <a:solidFill>
              <a:schemeClr val="tx2">
                <a:lumMod val="50000"/>
                <a:lumOff val="50000"/>
              </a:schemeClr>
            </a:solidFill>
            <a:ln w="4465" cap="flat">
              <a:noFill/>
              <a:prstDash val="solid"/>
              <a:miter/>
            </a:ln>
          </p:spPr>
          <p:txBody>
            <a:bodyPr rtlCol="0" anchor="ctr"/>
            <a:lstStyle/>
            <a:p>
              <a:endParaRPr lang="en-CA"/>
            </a:p>
          </p:txBody>
        </p:sp>
      </p:grpSp>
      <p:sp>
        <p:nvSpPr>
          <p:cNvPr id="58" name="Graphic 55" descr="Paper with solid fill">
            <a:extLst>
              <a:ext uri="{FF2B5EF4-FFF2-40B4-BE49-F238E27FC236}">
                <a16:creationId xmlns:a16="http://schemas.microsoft.com/office/drawing/2014/main" id="{1307FDA0-A6D1-465F-8ED8-32C9BD7C46DF}"/>
              </a:ext>
            </a:extLst>
          </p:cNvPr>
          <p:cNvSpPr/>
          <p:nvPr/>
        </p:nvSpPr>
        <p:spPr>
          <a:xfrm>
            <a:off x="10264076" y="2173649"/>
            <a:ext cx="604470" cy="819856"/>
          </a:xfrm>
          <a:custGeom>
            <a:avLst/>
            <a:gdLst>
              <a:gd name="connsiteX0" fmla="*/ 58497 w 604470"/>
              <a:gd name="connsiteY0" fmla="*/ 758367 h 819856"/>
              <a:gd name="connsiteX1" fmla="*/ 58497 w 604470"/>
              <a:gd name="connsiteY1" fmla="*/ 61489 h 819856"/>
              <a:gd name="connsiteX2" fmla="*/ 331484 w 604470"/>
              <a:gd name="connsiteY2" fmla="*/ 61489 h 819856"/>
              <a:gd name="connsiteX3" fmla="*/ 331484 w 604470"/>
              <a:gd name="connsiteY3" fmla="*/ 276702 h 819856"/>
              <a:gd name="connsiteX4" fmla="*/ 545974 w 604470"/>
              <a:gd name="connsiteY4" fmla="*/ 276702 h 819856"/>
              <a:gd name="connsiteX5" fmla="*/ 545974 w 604470"/>
              <a:gd name="connsiteY5" fmla="*/ 758367 h 819856"/>
              <a:gd name="connsiteX6" fmla="*/ 58497 w 604470"/>
              <a:gd name="connsiteY6" fmla="*/ 758367 h 819856"/>
              <a:gd name="connsiteX7" fmla="*/ 389981 w 604470"/>
              <a:gd name="connsiteY7" fmla="*/ 87110 h 819856"/>
              <a:gd name="connsiteX8" fmla="*/ 511850 w 604470"/>
              <a:gd name="connsiteY8" fmla="*/ 215212 h 819856"/>
              <a:gd name="connsiteX9" fmla="*/ 389981 w 604470"/>
              <a:gd name="connsiteY9" fmla="*/ 215212 h 819856"/>
              <a:gd name="connsiteX10" fmla="*/ 389981 w 604470"/>
              <a:gd name="connsiteY10" fmla="*/ 87110 h 819856"/>
              <a:gd name="connsiteX11" fmla="*/ 389981 w 604470"/>
              <a:gd name="connsiteY11" fmla="*/ 0 h 819856"/>
              <a:gd name="connsiteX12" fmla="*/ 0 w 604470"/>
              <a:gd name="connsiteY12" fmla="*/ 0 h 819856"/>
              <a:gd name="connsiteX13" fmla="*/ 0 w 604470"/>
              <a:gd name="connsiteY13" fmla="*/ 819857 h 819856"/>
              <a:gd name="connsiteX14" fmla="*/ 604471 w 604470"/>
              <a:gd name="connsiteY14" fmla="*/ 819857 h 819856"/>
              <a:gd name="connsiteX15" fmla="*/ 604471 w 604470"/>
              <a:gd name="connsiteY15" fmla="*/ 225461 h 819856"/>
              <a:gd name="connsiteX16" fmla="*/ 389981 w 604470"/>
              <a:gd name="connsiteY16" fmla="*/ 0 h 81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4470" h="819856">
                <a:moveTo>
                  <a:pt x="58497" y="758367"/>
                </a:moveTo>
                <a:lnTo>
                  <a:pt x="58497" y="61489"/>
                </a:lnTo>
                <a:lnTo>
                  <a:pt x="331484" y="61489"/>
                </a:lnTo>
                <a:lnTo>
                  <a:pt x="331484" y="276702"/>
                </a:lnTo>
                <a:lnTo>
                  <a:pt x="545974" y="276702"/>
                </a:lnTo>
                <a:lnTo>
                  <a:pt x="545974" y="758367"/>
                </a:lnTo>
                <a:lnTo>
                  <a:pt x="58497" y="758367"/>
                </a:lnTo>
                <a:close/>
                <a:moveTo>
                  <a:pt x="389981" y="87110"/>
                </a:moveTo>
                <a:lnTo>
                  <a:pt x="511850" y="215212"/>
                </a:lnTo>
                <a:lnTo>
                  <a:pt x="389981" y="215212"/>
                </a:lnTo>
                <a:lnTo>
                  <a:pt x="389981" y="87110"/>
                </a:lnTo>
                <a:close/>
                <a:moveTo>
                  <a:pt x="389981" y="0"/>
                </a:moveTo>
                <a:lnTo>
                  <a:pt x="0" y="0"/>
                </a:lnTo>
                <a:lnTo>
                  <a:pt x="0" y="819857"/>
                </a:lnTo>
                <a:lnTo>
                  <a:pt x="604471" y="819857"/>
                </a:lnTo>
                <a:lnTo>
                  <a:pt x="604471" y="225461"/>
                </a:lnTo>
                <a:lnTo>
                  <a:pt x="389981" y="0"/>
                </a:lnTo>
                <a:close/>
              </a:path>
            </a:pathLst>
          </a:custGeom>
          <a:solidFill>
            <a:schemeClr val="accent4">
              <a:lumMod val="40000"/>
              <a:lumOff val="60000"/>
            </a:schemeClr>
          </a:solidFill>
          <a:ln w="9723" cap="flat">
            <a:noFill/>
            <a:prstDash val="solid"/>
            <a:miter/>
          </a:ln>
        </p:spPr>
        <p:txBody>
          <a:bodyPr rtlCol="0" anchor="ctr"/>
          <a:lstStyle/>
          <a:p>
            <a:endParaRPr lang="en-CA"/>
          </a:p>
        </p:txBody>
      </p:sp>
    </p:spTree>
    <p:extLst>
      <p:ext uri="{BB962C8B-B14F-4D97-AF65-F5344CB8AC3E}">
        <p14:creationId xmlns:p14="http://schemas.microsoft.com/office/powerpoint/2010/main" val="90910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D976C13-68E6-4E25-B13E-FC3A2D3F66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D8A8064B-700C-4331-A7D6-930CEA558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98615" y="1067403"/>
            <a:ext cx="5098114" cy="4723194"/>
          </a:xfrm>
        </p:spPr>
        <p:txBody>
          <a:bodyPr vert="horz" lIns="91440" tIns="45720" rIns="91440" bIns="45720" rtlCol="0" anchor="ctr">
            <a:normAutofit/>
          </a:bodyPr>
          <a:lstStyle/>
          <a:p>
            <a:r>
              <a:rPr lang="en-US" sz="6000" dirty="0">
                <a:solidFill>
                  <a:srgbClr val="FFFFFF"/>
                </a:solidFill>
              </a:rPr>
              <a:t>EXPLORATORY DATA ANALYSIS</a:t>
            </a:r>
          </a:p>
        </p:txBody>
      </p:sp>
      <p:sp>
        <p:nvSpPr>
          <p:cNvPr id="30" name="Rectangle 29">
            <a:extLst>
              <a:ext uri="{FF2B5EF4-FFF2-40B4-BE49-F238E27FC236}">
                <a16:creationId xmlns:a16="http://schemas.microsoft.com/office/drawing/2014/main" id="{AD6F6937-3B5A-4391-9F37-58A571B36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type="body" idx="1"/>
          </p:nvPr>
        </p:nvSpPr>
        <p:spPr>
          <a:xfrm>
            <a:off x="1138784" y="1067403"/>
            <a:ext cx="3193775" cy="4723194"/>
          </a:xfrm>
        </p:spPr>
        <p:txBody>
          <a:bodyPr vert="horz" lIns="91440" tIns="45720" rIns="91440" bIns="45720" rtlCol="0" anchor="ctr">
            <a:normAutofit/>
          </a:bodyPr>
          <a:lstStyle/>
          <a:p>
            <a:r>
              <a:rPr lang="en-US" sz="2800" dirty="0">
                <a:solidFill>
                  <a:srgbClr val="FFFFFF"/>
                </a:solidFill>
              </a:rPr>
              <a:t>More Fatal accidents in areas without Red Light</a:t>
            </a:r>
          </a:p>
          <a:p>
            <a:r>
              <a:rPr lang="en-US" sz="2800" dirty="0">
                <a:solidFill>
                  <a:srgbClr val="FFFFFF"/>
                </a:solidFill>
              </a:rPr>
              <a:t>More accidents happen in the beginning of Summer and Winter</a:t>
            </a:r>
          </a:p>
          <a:p>
            <a:r>
              <a:rPr lang="en-US" sz="2800" dirty="0">
                <a:solidFill>
                  <a:srgbClr val="FFFFFF"/>
                </a:solidFill>
              </a:rPr>
              <a:t>Weekends are more dangerous. Fridays are worse.</a:t>
            </a:r>
          </a:p>
        </p:txBody>
      </p:sp>
      <p:sp>
        <p:nvSpPr>
          <p:cNvPr id="32" name="Rectangle 31">
            <a:extLst>
              <a:ext uri="{FF2B5EF4-FFF2-40B4-BE49-F238E27FC236}">
                <a16:creationId xmlns:a16="http://schemas.microsoft.com/office/drawing/2014/main" id="{C962AC3C-FEB4-4C6A-8CA6-D570CD009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6196" cy="685800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0980177"/>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485B976C-17EF-415B-B03C-BAF9443B9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58" name="Rectangle 42">
            <a:extLst>
              <a:ext uri="{FF2B5EF4-FFF2-40B4-BE49-F238E27FC236}">
                <a16:creationId xmlns:a16="http://schemas.microsoft.com/office/drawing/2014/main" id="{D9FD8598-76DF-4F25-98DC-C96298A94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37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9601" y="4385066"/>
            <a:ext cx="10923638" cy="1317643"/>
          </a:xfrm>
        </p:spPr>
        <p:txBody>
          <a:bodyPr vert="horz" lIns="91440" tIns="45720" rIns="91440" bIns="45720" rtlCol="0" anchor="b">
            <a:normAutofit/>
          </a:bodyPr>
          <a:lstStyle/>
          <a:p>
            <a:pPr>
              <a:lnSpc>
                <a:spcPct val="80000"/>
              </a:lnSpc>
            </a:pPr>
            <a:r>
              <a:rPr lang="en-US" sz="4000" dirty="0">
                <a:solidFill>
                  <a:srgbClr val="FFFFFF"/>
                </a:solidFill>
              </a:rPr>
              <a:t>RED LIGHT CAMERA</a:t>
            </a:r>
          </a:p>
        </p:txBody>
      </p:sp>
      <p:sp>
        <p:nvSpPr>
          <p:cNvPr id="45" name="Rectangle 44">
            <a:extLst>
              <a:ext uri="{FF2B5EF4-FFF2-40B4-BE49-F238E27FC236}">
                <a16:creationId xmlns:a16="http://schemas.microsoft.com/office/drawing/2014/main" id="{F889F729-ECF7-443A-9DF8-095722298C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3103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Content Placeholder 3">
            <a:extLst>
              <a:ext uri="{FF2B5EF4-FFF2-40B4-BE49-F238E27FC236}">
                <a16:creationId xmlns:a16="http://schemas.microsoft.com/office/drawing/2014/main" id="{5E7BD07A-4FBC-4A15-81FC-B3786178A405}"/>
              </a:ext>
            </a:extLst>
          </p:cNvPr>
          <p:cNvPicPr>
            <a:picLocks noChangeAspect="1"/>
          </p:cNvPicPr>
          <p:nvPr/>
        </p:nvPicPr>
        <p:blipFill rotWithShape="1">
          <a:blip r:embed="rId2">
            <a:extLst>
              <a:ext uri="{28A0092B-C50C-407E-A947-70E740481C1C}">
                <a14:useLocalDpi xmlns:a14="http://schemas.microsoft.com/office/drawing/2010/main" val="0"/>
              </a:ext>
            </a:extLst>
          </a:blip>
          <a:srcRect b="31723"/>
          <a:stretch/>
        </p:blipFill>
        <p:spPr>
          <a:xfrm>
            <a:off x="8333726" y="934482"/>
            <a:ext cx="3527778" cy="2029302"/>
          </a:xfrm>
          <a:prstGeom prst="rect">
            <a:avLst/>
          </a:prstGeom>
        </p:spPr>
      </p:pic>
      <p:pic>
        <p:nvPicPr>
          <p:cNvPr id="31" name="Content Placeholder 3">
            <a:extLst>
              <a:ext uri="{FF2B5EF4-FFF2-40B4-BE49-F238E27FC236}">
                <a16:creationId xmlns:a16="http://schemas.microsoft.com/office/drawing/2014/main" id="{0315ABF9-056B-48E7-B094-DED2729D9070}"/>
              </a:ext>
            </a:extLst>
          </p:cNvPr>
          <p:cNvPicPr>
            <a:picLocks noChangeAspect="1"/>
          </p:cNvPicPr>
          <p:nvPr/>
        </p:nvPicPr>
        <p:blipFill rotWithShape="1">
          <a:blip r:embed="rId3">
            <a:extLst>
              <a:ext uri="{28A0092B-C50C-407E-A947-70E740481C1C}">
                <a14:useLocalDpi xmlns:a14="http://schemas.microsoft.com/office/drawing/2010/main" val="0"/>
              </a:ext>
            </a:extLst>
          </a:blip>
          <a:srcRect t="17529"/>
          <a:stretch/>
        </p:blipFill>
        <p:spPr>
          <a:xfrm>
            <a:off x="4332111" y="934481"/>
            <a:ext cx="3527778" cy="2029302"/>
          </a:xfrm>
          <a:prstGeom prst="rect">
            <a:avLst/>
          </a:prstGeom>
        </p:spPr>
      </p:pic>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30496" y="935311"/>
            <a:ext cx="3527778" cy="2028472"/>
          </a:xfrm>
          <a:prstGeom prst="rect">
            <a:avLst/>
          </a:prstGeom>
        </p:spPr>
      </p:pic>
      <p:sp>
        <p:nvSpPr>
          <p:cNvPr id="44" name="TextBox 43">
            <a:extLst>
              <a:ext uri="{FF2B5EF4-FFF2-40B4-BE49-F238E27FC236}">
                <a16:creationId xmlns:a16="http://schemas.microsoft.com/office/drawing/2014/main" id="{D51A0597-F6B6-4198-A97E-960CE181C4FB}"/>
              </a:ext>
            </a:extLst>
          </p:cNvPr>
          <p:cNvSpPr txBox="1"/>
          <p:nvPr/>
        </p:nvSpPr>
        <p:spPr>
          <a:xfrm>
            <a:off x="330496" y="2963783"/>
            <a:ext cx="3527778" cy="646331"/>
          </a:xfrm>
          <a:prstGeom prst="rect">
            <a:avLst/>
          </a:prstGeom>
          <a:solidFill>
            <a:schemeClr val="bg1"/>
          </a:solidFill>
        </p:spPr>
        <p:txBody>
          <a:bodyPr wrap="square">
            <a:spAutoFit/>
          </a:bodyPr>
          <a:lstStyle/>
          <a:p>
            <a:r>
              <a:rPr lang="en-CA" dirty="0"/>
              <a:t>Red Light Camera Locations</a:t>
            </a:r>
          </a:p>
          <a:p>
            <a:endParaRPr lang="en-CA" dirty="0"/>
          </a:p>
        </p:txBody>
      </p:sp>
      <p:sp>
        <p:nvSpPr>
          <p:cNvPr id="46" name="TextBox 45">
            <a:extLst>
              <a:ext uri="{FF2B5EF4-FFF2-40B4-BE49-F238E27FC236}">
                <a16:creationId xmlns:a16="http://schemas.microsoft.com/office/drawing/2014/main" id="{BE4C2A6F-F807-4AB6-904E-C703A70317C7}"/>
              </a:ext>
            </a:extLst>
          </p:cNvPr>
          <p:cNvSpPr txBox="1"/>
          <p:nvPr/>
        </p:nvSpPr>
        <p:spPr>
          <a:xfrm>
            <a:off x="4332110" y="2975461"/>
            <a:ext cx="3527777" cy="646331"/>
          </a:xfrm>
          <a:prstGeom prst="rect">
            <a:avLst/>
          </a:prstGeom>
          <a:solidFill>
            <a:schemeClr val="bg1"/>
          </a:solidFill>
        </p:spPr>
        <p:txBody>
          <a:bodyPr wrap="square">
            <a:spAutoFit/>
          </a:bodyPr>
          <a:lstStyle/>
          <a:p>
            <a:r>
              <a:rPr lang="en-CA" dirty="0"/>
              <a:t>Accidents @ Red Light Camera Locations - Low Density</a:t>
            </a:r>
          </a:p>
        </p:txBody>
      </p:sp>
      <p:sp>
        <p:nvSpPr>
          <p:cNvPr id="48" name="TextBox 47">
            <a:extLst>
              <a:ext uri="{FF2B5EF4-FFF2-40B4-BE49-F238E27FC236}">
                <a16:creationId xmlns:a16="http://schemas.microsoft.com/office/drawing/2014/main" id="{A3C4357B-704B-42DB-A2C1-8B39B720DA35}"/>
              </a:ext>
            </a:extLst>
          </p:cNvPr>
          <p:cNvSpPr txBox="1"/>
          <p:nvPr/>
        </p:nvSpPr>
        <p:spPr>
          <a:xfrm>
            <a:off x="8333723" y="2963783"/>
            <a:ext cx="3527778" cy="646331"/>
          </a:xfrm>
          <a:prstGeom prst="rect">
            <a:avLst/>
          </a:prstGeom>
          <a:solidFill>
            <a:schemeClr val="bg1"/>
          </a:solidFill>
        </p:spPr>
        <p:txBody>
          <a:bodyPr wrap="square">
            <a:spAutoFit/>
          </a:bodyPr>
          <a:lstStyle/>
          <a:p>
            <a:r>
              <a:rPr lang="en-CA" dirty="0"/>
              <a:t>Accidents @ Locations Without Red Light Camera - High Density</a:t>
            </a:r>
          </a:p>
        </p:txBody>
      </p:sp>
    </p:spTree>
    <p:extLst>
      <p:ext uri="{BB962C8B-B14F-4D97-AF65-F5344CB8AC3E}">
        <p14:creationId xmlns:p14="http://schemas.microsoft.com/office/powerpoint/2010/main" val="223791606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2170</TotalTime>
  <Words>2025</Words>
  <Application>Microsoft Office PowerPoint</Application>
  <PresentationFormat>Widescreen</PresentationFormat>
  <Paragraphs>270</Paragraphs>
  <Slides>24</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Arial Nova Cond</vt:lpstr>
      <vt:lpstr>Calibri</vt:lpstr>
      <vt:lpstr>Calibri Light</vt:lpstr>
      <vt:lpstr>Rockwell</vt:lpstr>
      <vt:lpstr>Symbol</vt:lpstr>
      <vt:lpstr>Metropolitan</vt:lpstr>
      <vt:lpstr>CRASH DETECTIVES</vt:lpstr>
      <vt:lpstr>INTRODUCTION</vt:lpstr>
      <vt:lpstr>OUR AGENDA/GOAL</vt:lpstr>
      <vt:lpstr>WHO DOES THIS PROJECT BENEFIT?</vt:lpstr>
      <vt:lpstr>RESEARCH QUESTIONS</vt:lpstr>
      <vt:lpstr>DATA SET</vt:lpstr>
      <vt:lpstr>TECHNOLOGIES USED</vt:lpstr>
      <vt:lpstr>EXPLORATORY DATA ANALYSIS</vt:lpstr>
      <vt:lpstr>RED LIGHT CAMERA</vt:lpstr>
      <vt:lpstr>HEAT MAP FOR WITH &amp; WITHOUT RED LIGHT CAMERAS</vt:lpstr>
      <vt:lpstr>POSSIBLE SOLUTION</vt:lpstr>
      <vt:lpstr>DASHBOARD</vt:lpstr>
      <vt:lpstr>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Outcomes  </vt:lpstr>
      <vt:lpstr>LIMITATIONS</vt:lpstr>
      <vt:lpstr>The Team</vt:lpstr>
    </vt:vector>
  </TitlesOfParts>
  <Company>Oracle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CRASH DETECTIVES</dc:title>
  <dc:creator>Aditi Sharma</dc:creator>
  <cp:lastModifiedBy>Bardhonia Harding</cp:lastModifiedBy>
  <cp:revision>42</cp:revision>
  <dcterms:created xsi:type="dcterms:W3CDTF">2022-06-04T11:18:31Z</dcterms:created>
  <dcterms:modified xsi:type="dcterms:W3CDTF">2022-06-06T01:59:45Z</dcterms:modified>
</cp:coreProperties>
</file>